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2" r:id="rId4"/>
    <p:sldId id="258" r:id="rId5"/>
    <p:sldId id="259" r:id="rId6"/>
    <p:sldId id="257" r:id="rId7"/>
    <p:sldId id="256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0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6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96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2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2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7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03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1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EDE8-18D1-45A0-8DCB-3549706B5FA5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0055-FB30-455D-9010-61AE9981C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4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81100" y="420781"/>
            <a:ext cx="216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Astro-ph.1801.03997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6" y="23350"/>
            <a:ext cx="6851744" cy="6824663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971550" y="3038476"/>
            <a:ext cx="1657350" cy="14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000250" y="3209925"/>
            <a:ext cx="140017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09550" y="3524250"/>
            <a:ext cx="229552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9550" y="4695826"/>
            <a:ext cx="1147762" cy="476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538493" y="4691064"/>
            <a:ext cx="2643232" cy="476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83431" y="5629275"/>
            <a:ext cx="229552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438650" y="6124575"/>
            <a:ext cx="2428875" cy="9526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09550" y="6293644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" y="9527"/>
            <a:ext cx="4886325" cy="19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3144" y="899032"/>
            <a:ext cx="77575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Gaia_1 == newly identified STAR CLUSTER from Gaia DR1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roperty == large discrepancy: age 3 -- 6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[Fe/H] ~ -0.6 – 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ature == 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disk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? – rare!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accretion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origion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** Galactic disk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warp &amp; flare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“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thin disk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population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10" y="307146"/>
            <a:ext cx="6033966" cy="64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7" y="2314575"/>
            <a:ext cx="4355262" cy="440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33" y="2314575"/>
            <a:ext cx="4355262" cy="4400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8083" y="758269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Sirius 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天狼星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6705" y="481269"/>
            <a:ext cx="3845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双星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：大犬座</a:t>
            </a:r>
            <a:r>
              <a:rPr lang="el-GR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A0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-1.45mag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：白矮星，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~7mag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5" y="311971"/>
            <a:ext cx="5354484" cy="1861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07" y="2350546"/>
            <a:ext cx="5648093" cy="45074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546"/>
            <a:ext cx="3666110" cy="38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9125" cy="23164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753"/>
            <a:ext cx="3912928" cy="41752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1848277"/>
            <a:ext cx="5120640" cy="50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03" y="293058"/>
            <a:ext cx="4940024" cy="1750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8" y="2395981"/>
            <a:ext cx="5615492" cy="3171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" y="0"/>
            <a:ext cx="3713481" cy="3772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6" y="3894637"/>
            <a:ext cx="2761557" cy="29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77</Words>
  <Application>Microsoft Office PowerPoint</Application>
  <PresentationFormat>全屏显示(4:3)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chenli</dc:creator>
  <cp:lastModifiedBy>chenli</cp:lastModifiedBy>
  <cp:revision>12</cp:revision>
  <dcterms:created xsi:type="dcterms:W3CDTF">2018-03-22T05:56:04Z</dcterms:created>
  <dcterms:modified xsi:type="dcterms:W3CDTF">2018-03-23T03:18:47Z</dcterms:modified>
</cp:coreProperties>
</file>