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0" r:id="rId3"/>
    <p:sldId id="257" r:id="rId4"/>
    <p:sldId id="538" r:id="rId5"/>
    <p:sldId id="537" r:id="rId6"/>
    <p:sldId id="539" r:id="rId7"/>
    <p:sldId id="535" r:id="rId8"/>
    <p:sldId id="306" r:id="rId9"/>
    <p:sldId id="320" r:id="rId10"/>
    <p:sldId id="301" r:id="rId11"/>
    <p:sldId id="299" r:id="rId12"/>
    <p:sldId id="300" r:id="rId13"/>
    <p:sldId id="302" r:id="rId14"/>
    <p:sldId id="304" r:id="rId15"/>
    <p:sldId id="305" r:id="rId16"/>
    <p:sldId id="307" r:id="rId17"/>
    <p:sldId id="308" r:id="rId18"/>
    <p:sldId id="309" r:id="rId19"/>
    <p:sldId id="311" r:id="rId20"/>
    <p:sldId id="313" r:id="rId21"/>
    <p:sldId id="317" r:id="rId22"/>
    <p:sldId id="318" r:id="rId23"/>
    <p:sldId id="319" r:id="rId24"/>
    <p:sldId id="322" r:id="rId25"/>
    <p:sldId id="540" r:id="rId26"/>
    <p:sldId id="323" r:id="rId27"/>
    <p:sldId id="532" r:id="rId28"/>
    <p:sldId id="533" r:id="rId29"/>
    <p:sldId id="534" r:id="rId30"/>
    <p:sldId id="297" r:id="rId31"/>
    <p:sldId id="293" r:id="rId32"/>
    <p:sldId id="541" r:id="rId33"/>
    <p:sldId id="287" r:id="rId34"/>
    <p:sldId id="542" r:id="rId35"/>
    <p:sldId id="543" r:id="rId36"/>
    <p:sldId id="544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3809" autoAdjust="0"/>
  </p:normalViewPr>
  <p:slideViewPr>
    <p:cSldViewPr snapToGrid="0">
      <p:cViewPr varScale="1">
        <p:scale>
          <a:sx n="77" d="100"/>
          <a:sy n="77" d="100"/>
        </p:scale>
        <p:origin x="1074" y="84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5A6BE-99A8-4CFF-AC49-F9ABE1BDF983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1633A-A357-4647-96F8-3609E572E7C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76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jessevig/bertviz" TargetMode="External"/><Relationship Id="rId3" Type="http://schemas.openxmlformats.org/officeDocument/2006/relationships/hyperlink" Target="https://voidism.github.io/note/2019/02/05/Transformer_Intro/" TargetMode="External"/><Relationship Id="rId7" Type="http://schemas.openxmlformats.org/officeDocument/2006/relationships/hyperlink" Target="http://jalammar.github.io/illustrated-transforme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mchromiak.github.io/articles/2017/Sep/12/Transformer-Attention-is-all-you-need/#.XOoQfogzY2w" TargetMode="External"/><Relationship Id="rId5" Type="http://schemas.openxmlformats.org/officeDocument/2006/relationships/hyperlink" Target="https://lilianweng.github.io/lil-log/2018/06/24/attention-attention.html" TargetMode="External"/><Relationship Id="rId10" Type="http://schemas.openxmlformats.org/officeDocument/2006/relationships/hyperlink" Target="https://zhuanlan.zhihu.com/p/58430637" TargetMode="External"/><Relationship Id="rId4" Type="http://schemas.openxmlformats.org/officeDocument/2006/relationships/hyperlink" Target="http://nlp.seas.harvard.edu/2018/04/03/attention.html" TargetMode="External"/><Relationship Id="rId9" Type="http://schemas.openxmlformats.org/officeDocument/2006/relationships/hyperlink" Target="https://zhuanlan.zhihu.com/p/47470866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Question: scaling doc project???</a:t>
            </a:r>
          </a:p>
          <a:p>
            <a:endParaRPr lang="en-US" altLang="zh-TW" dirty="0">
              <a:hlinkClick r:id="rId3"/>
            </a:endParaRPr>
          </a:p>
          <a:p>
            <a:r>
              <a:rPr lang="en-US" altLang="zh-TW" dirty="0">
                <a:hlinkClick r:id="rId3"/>
              </a:rPr>
              <a:t>https://voidism.github.io/note/2019/02/05/Transformer_Intro/</a:t>
            </a:r>
            <a:endParaRPr lang="en-US" altLang="zh-TW" dirty="0"/>
          </a:p>
          <a:p>
            <a:r>
              <a:rPr lang="en-US" altLang="zh-TW" dirty="0">
                <a:hlinkClick r:id="rId4"/>
              </a:rPr>
              <a:t>http://nlp.seas.harvard.edu/2018/04/03/attention.html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best one: </a:t>
            </a:r>
            <a:r>
              <a:rPr lang="en-US" altLang="zh-TW" dirty="0">
                <a:hlinkClick r:id="rId5"/>
              </a:rPr>
              <a:t>https://lilianweng.github.io/lil-log/2018/06/24/attention-attention.html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Also good: </a:t>
            </a:r>
            <a:r>
              <a:rPr lang="en-US" altLang="zh-TW" dirty="0">
                <a:hlinkClick r:id="rId6"/>
              </a:rPr>
              <a:t>https://mchromiak.github.io/articles/2017/Sep/12/Transformer-Attention-is-all-you-need/#.XOoQfogzY2w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Matrix view: </a:t>
            </a:r>
            <a:r>
              <a:rPr lang="en-US" altLang="zh-TW" dirty="0">
                <a:hlinkClick r:id="rId7"/>
              </a:rPr>
              <a:t>http://jalammar.github.io/illustrated-transformer/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8"/>
              </a:rPr>
              <a:t>https://github.com/jessevig/bertviz</a:t>
            </a:r>
            <a:r>
              <a:rPr lang="en-US" altLang="zh-TW" dirty="0"/>
              <a:t> BERT vis</a:t>
            </a:r>
          </a:p>
          <a:p>
            <a:endParaRPr lang="en-US" altLang="zh-TW" dirty="0"/>
          </a:p>
          <a:p>
            <a:r>
              <a:rPr lang="zh-TW" altLang="en-US" dirty="0"/>
              <a:t>可以讀</a:t>
            </a:r>
            <a:r>
              <a:rPr lang="en-US" altLang="zh-TW" dirty="0"/>
              <a:t>:</a:t>
            </a:r>
          </a:p>
          <a:p>
            <a:r>
              <a:rPr lang="en-US" altLang="zh-TW" dirty="0">
                <a:hlinkClick r:id="rId9"/>
              </a:rPr>
              <a:t>https://zhuanlan.zhihu.com/p/47470866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BERT:</a:t>
            </a:r>
            <a:r>
              <a:rPr lang="zh-TW" altLang="en-US" dirty="0"/>
              <a:t> 這篇不錯 主要是分析 </a:t>
            </a:r>
            <a:r>
              <a:rPr lang="en-US" altLang="zh-TW" dirty="0"/>
              <a:t>BERT</a:t>
            </a:r>
          </a:p>
          <a:p>
            <a:r>
              <a:rPr lang="en-US" altLang="zh-TW" dirty="0">
                <a:hlinkClick r:id="rId10"/>
              </a:rPr>
              <a:t>https://zhuanlan.zhihu.com/p/58430637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36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228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329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42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(two layer2, with one </a:t>
            </a:r>
            <a:r>
              <a:rPr lang="en-US" altLang="zh-TW" sz="1200" dirty="0" err="1"/>
              <a:t>relu</a:t>
            </a:r>
            <a:r>
              <a:rPr lang="en-US" altLang="zh-TW" sz="1200" dirty="0"/>
              <a:t>)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711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/>
              <a:t>BERT: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A transformer learned from lots of unannotated text</a:t>
            </a:r>
            <a:endParaRPr lang="zh-TW" altLang="en-US" sz="1200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658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682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310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853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803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756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137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Relation between attention and CNN</a:t>
            </a:r>
          </a:p>
          <a:p>
            <a:r>
              <a:rPr lang="en-US" altLang="zh-TW" dirty="0"/>
              <a:t>Global receptive field (compared to convolutional architectures)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33A-A357-4647-96F8-3609E572E7C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660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4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583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80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660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8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295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5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3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98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52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78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59CF4-023A-41C6-9B9F-E51365B7C90A}" type="datetimeFigureOut">
              <a:rPr lang="zh-TW" altLang="en-US" smtClean="0"/>
              <a:t>2022/5/24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7D4A-7B99-4F9B-9C7F-3AECE8C25A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2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42.png"/><Relationship Id="rId3" Type="http://schemas.openxmlformats.org/officeDocument/2006/relationships/image" Target="../media/image1910.png"/><Relationship Id="rId21" Type="http://schemas.openxmlformats.org/officeDocument/2006/relationships/image" Target="../media/image370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0.png"/><Relationship Id="rId20" Type="http://schemas.openxmlformats.org/officeDocument/2006/relationships/image" Target="../media/image360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40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10.png"/><Relationship Id="rId19" Type="http://schemas.openxmlformats.org/officeDocument/2006/relationships/image" Target="../media/image35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360.png"/><Relationship Id="rId3" Type="http://schemas.openxmlformats.org/officeDocument/2006/relationships/image" Target="../media/image1910.png"/><Relationship Id="rId21" Type="http://schemas.openxmlformats.org/officeDocument/2006/relationships/image" Target="../media/image48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0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51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50.png"/><Relationship Id="rId28" Type="http://schemas.openxmlformats.org/officeDocument/2006/relationships/image" Target="../media/image38.png"/><Relationship Id="rId10" Type="http://schemas.openxmlformats.org/officeDocument/2006/relationships/image" Target="../media/image2610.png"/><Relationship Id="rId19" Type="http://schemas.openxmlformats.org/officeDocument/2006/relationships/image" Target="../media/image46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49.png"/><Relationship Id="rId27" Type="http://schemas.openxmlformats.org/officeDocument/2006/relationships/image" Target="../media/image3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55.png"/><Relationship Id="rId3" Type="http://schemas.openxmlformats.org/officeDocument/2006/relationships/image" Target="../media/image1910.png"/><Relationship Id="rId21" Type="http://schemas.openxmlformats.org/officeDocument/2006/relationships/image" Target="../media/image49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0.png"/><Relationship Id="rId20" Type="http://schemas.openxmlformats.org/officeDocument/2006/relationships/image" Target="../media/image47.png"/><Relationship Id="rId29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53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52.png"/><Relationship Id="rId28" Type="http://schemas.openxmlformats.org/officeDocument/2006/relationships/image" Target="../media/image35.png"/><Relationship Id="rId10" Type="http://schemas.openxmlformats.org/officeDocument/2006/relationships/image" Target="../media/image2610.png"/><Relationship Id="rId19" Type="http://schemas.openxmlformats.org/officeDocument/2006/relationships/image" Target="../media/image46.png"/><Relationship Id="rId31" Type="http://schemas.openxmlformats.org/officeDocument/2006/relationships/image" Target="../media/image38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50.png"/><Relationship Id="rId27" Type="http://schemas.openxmlformats.org/officeDocument/2006/relationships/image" Target="../media/image56.png"/><Relationship Id="rId30" Type="http://schemas.openxmlformats.org/officeDocument/2006/relationships/image" Target="../media/image3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38.png"/><Relationship Id="rId3" Type="http://schemas.openxmlformats.org/officeDocument/2006/relationships/image" Target="../media/image1910.png"/><Relationship Id="rId21" Type="http://schemas.openxmlformats.org/officeDocument/2006/relationships/image" Target="../media/image59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37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20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360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35.png"/><Relationship Id="rId28" Type="http://schemas.openxmlformats.org/officeDocument/2006/relationships/image" Target="../media/image62.png"/><Relationship Id="rId10" Type="http://schemas.openxmlformats.org/officeDocument/2006/relationships/image" Target="../media/image2610.png"/><Relationship Id="rId19" Type="http://schemas.openxmlformats.org/officeDocument/2006/relationships/image" Target="../media/image57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60.png"/><Relationship Id="rId27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0.png"/><Relationship Id="rId13" Type="http://schemas.openxmlformats.org/officeDocument/2006/relationships/image" Target="../media/image2910.png"/><Relationship Id="rId18" Type="http://schemas.openxmlformats.org/officeDocument/2006/relationships/image" Target="../media/image340.png"/><Relationship Id="rId26" Type="http://schemas.openxmlformats.org/officeDocument/2006/relationships/image" Target="../media/image38.png"/><Relationship Id="rId3" Type="http://schemas.openxmlformats.org/officeDocument/2006/relationships/image" Target="../media/image1910.png"/><Relationship Id="rId21" Type="http://schemas.openxmlformats.org/officeDocument/2006/relationships/image" Target="../media/image65.png"/><Relationship Id="rId7" Type="http://schemas.openxmlformats.org/officeDocument/2006/relationships/image" Target="../media/image2310.png"/><Relationship Id="rId12" Type="http://schemas.openxmlformats.org/officeDocument/2006/relationships/image" Target="../media/image2810.png"/><Relationship Id="rId17" Type="http://schemas.openxmlformats.org/officeDocument/2006/relationships/image" Target="../media/image330.png"/><Relationship Id="rId25" Type="http://schemas.openxmlformats.org/officeDocument/2006/relationships/image" Target="../media/image37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0.png"/><Relationship Id="rId11" Type="http://schemas.openxmlformats.org/officeDocument/2006/relationships/image" Target="../media/image2710.png"/><Relationship Id="rId24" Type="http://schemas.openxmlformats.org/officeDocument/2006/relationships/image" Target="../media/image360.png"/><Relationship Id="rId5" Type="http://schemas.openxmlformats.org/officeDocument/2006/relationships/image" Target="../media/image2110.png"/><Relationship Id="rId15" Type="http://schemas.openxmlformats.org/officeDocument/2006/relationships/image" Target="../media/image316.png"/><Relationship Id="rId23" Type="http://schemas.openxmlformats.org/officeDocument/2006/relationships/image" Target="../media/image35.png"/><Relationship Id="rId28" Type="http://schemas.openxmlformats.org/officeDocument/2006/relationships/image" Target="../media/image68.png"/><Relationship Id="rId10" Type="http://schemas.openxmlformats.org/officeDocument/2006/relationships/image" Target="../media/image2610.png"/><Relationship Id="rId19" Type="http://schemas.openxmlformats.org/officeDocument/2006/relationships/image" Target="../media/image63.png"/><Relationship Id="rId4" Type="http://schemas.openxmlformats.org/officeDocument/2006/relationships/image" Target="../media/image2010.png"/><Relationship Id="rId9" Type="http://schemas.openxmlformats.org/officeDocument/2006/relationships/image" Target="../media/image2510.png"/><Relationship Id="rId14" Type="http://schemas.openxmlformats.org/officeDocument/2006/relationships/image" Target="../media/image303.png"/><Relationship Id="rId22" Type="http://schemas.openxmlformats.org/officeDocument/2006/relationships/image" Target="../media/image66.png"/><Relationship Id="rId27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71.png"/><Relationship Id="rId3" Type="http://schemas.openxmlformats.org/officeDocument/2006/relationships/image" Target="../media/image1911.png"/><Relationship Id="rId7" Type="http://schemas.openxmlformats.org/officeDocument/2006/relationships/image" Target="../media/image350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1.png"/><Relationship Id="rId11" Type="http://schemas.openxmlformats.org/officeDocument/2006/relationships/image" Target="../media/image69.png"/><Relationship Id="rId5" Type="http://schemas.openxmlformats.org/officeDocument/2006/relationships/image" Target="../media/image2111.png"/><Relationship Id="rId15" Type="http://schemas.openxmlformats.org/officeDocument/2006/relationships/image" Target="../media/image6.jpeg"/><Relationship Id="rId10" Type="http://schemas.openxmlformats.org/officeDocument/2006/relationships/image" Target="../media/image380.png"/><Relationship Id="rId4" Type="http://schemas.openxmlformats.org/officeDocument/2006/relationships/image" Target="../media/image2011.png"/><Relationship Id="rId9" Type="http://schemas.openxmlformats.org/officeDocument/2006/relationships/image" Target="../media/image371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3.png"/><Relationship Id="rId18" Type="http://schemas.openxmlformats.org/officeDocument/2006/relationships/image" Target="../media/image35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21" Type="http://schemas.openxmlformats.org/officeDocument/2006/relationships/image" Target="../media/image38.png"/><Relationship Id="rId34" Type="http://schemas.openxmlformats.org/officeDocument/2006/relationships/image" Target="../media/image77.png"/><Relationship Id="rId42" Type="http://schemas.openxmlformats.org/officeDocument/2006/relationships/image" Target="../media/image95.png"/><Relationship Id="rId47" Type="http://schemas.openxmlformats.org/officeDocument/2006/relationships/image" Target="../media/image100.png"/><Relationship Id="rId50" Type="http://schemas.openxmlformats.org/officeDocument/2006/relationships/image" Target="../media/image103.png"/><Relationship Id="rId55" Type="http://schemas.openxmlformats.org/officeDocument/2006/relationships/image" Target="../media/image108.png"/><Relationship Id="rId7" Type="http://schemas.openxmlformats.org/officeDocument/2006/relationships/image" Target="../media/image2410.png"/><Relationship Id="rId2" Type="http://schemas.openxmlformats.org/officeDocument/2006/relationships/image" Target="../media/image1910.png"/><Relationship Id="rId16" Type="http://schemas.openxmlformats.org/officeDocument/2006/relationships/image" Target="../media/image330.png"/><Relationship Id="rId29" Type="http://schemas.openxmlformats.org/officeDocument/2006/relationships/image" Target="../media/image82.png"/><Relationship Id="rId11" Type="http://schemas.openxmlformats.org/officeDocument/2006/relationships/image" Target="../media/image2810.png"/><Relationship Id="rId24" Type="http://schemas.openxmlformats.org/officeDocument/2006/relationships/image" Target="../media/image76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45" Type="http://schemas.openxmlformats.org/officeDocument/2006/relationships/image" Target="../media/image98.png"/><Relationship Id="rId53" Type="http://schemas.openxmlformats.org/officeDocument/2006/relationships/image" Target="../media/image106.png"/><Relationship Id="rId5" Type="http://schemas.openxmlformats.org/officeDocument/2006/relationships/image" Target="../media/image2210.png"/><Relationship Id="rId19" Type="http://schemas.openxmlformats.org/officeDocument/2006/relationships/image" Target="../media/image360.png"/><Relationship Id="rId4" Type="http://schemas.openxmlformats.org/officeDocument/2006/relationships/image" Target="../media/image2110.png"/><Relationship Id="rId9" Type="http://schemas.openxmlformats.org/officeDocument/2006/relationships/image" Target="../media/image2610.png"/><Relationship Id="rId14" Type="http://schemas.openxmlformats.org/officeDocument/2006/relationships/image" Target="../media/image316.png"/><Relationship Id="rId22" Type="http://schemas.openxmlformats.org/officeDocument/2006/relationships/image" Target="../media/image73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48" Type="http://schemas.openxmlformats.org/officeDocument/2006/relationships/image" Target="../media/image101.png"/><Relationship Id="rId56" Type="http://schemas.openxmlformats.org/officeDocument/2006/relationships/image" Target="../media/image109.png"/><Relationship Id="rId8" Type="http://schemas.openxmlformats.org/officeDocument/2006/relationships/image" Target="../media/image2510.png"/><Relationship Id="rId51" Type="http://schemas.openxmlformats.org/officeDocument/2006/relationships/image" Target="../media/image104.png"/><Relationship Id="rId3" Type="http://schemas.openxmlformats.org/officeDocument/2006/relationships/image" Target="../media/image2010.png"/><Relationship Id="rId12" Type="http://schemas.openxmlformats.org/officeDocument/2006/relationships/image" Target="../media/image2910.png"/><Relationship Id="rId17" Type="http://schemas.openxmlformats.org/officeDocument/2006/relationships/image" Target="../media/image340.pn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Relationship Id="rId46" Type="http://schemas.openxmlformats.org/officeDocument/2006/relationships/image" Target="../media/image99.png"/><Relationship Id="rId20" Type="http://schemas.openxmlformats.org/officeDocument/2006/relationships/image" Target="../media/image370.png"/><Relationship Id="rId41" Type="http://schemas.openxmlformats.org/officeDocument/2006/relationships/image" Target="../media/image94.png"/><Relationship Id="rId54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10.png"/><Relationship Id="rId15" Type="http://schemas.openxmlformats.org/officeDocument/2006/relationships/image" Target="../media/image320.png"/><Relationship Id="rId23" Type="http://schemas.openxmlformats.org/officeDocument/2006/relationships/image" Target="../media/image75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49" Type="http://schemas.openxmlformats.org/officeDocument/2006/relationships/image" Target="../media/image102.png"/><Relationship Id="rId57" Type="http://schemas.openxmlformats.org/officeDocument/2006/relationships/image" Target="../media/image110.png"/><Relationship Id="rId10" Type="http://schemas.openxmlformats.org/officeDocument/2006/relationships/image" Target="../media/image2710.png"/><Relationship Id="rId31" Type="http://schemas.openxmlformats.org/officeDocument/2006/relationships/image" Target="../media/image84.png"/><Relationship Id="rId44" Type="http://schemas.openxmlformats.org/officeDocument/2006/relationships/image" Target="../media/image97.png"/><Relationship Id="rId52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0.png"/><Relationship Id="rId18" Type="http://schemas.openxmlformats.org/officeDocument/2006/relationships/image" Target="../media/image60.png"/><Relationship Id="rId26" Type="http://schemas.openxmlformats.org/officeDocument/2006/relationships/image" Target="../media/image117.png"/><Relationship Id="rId39" Type="http://schemas.openxmlformats.org/officeDocument/2006/relationships/image" Target="../media/image130.png"/><Relationship Id="rId21" Type="http://schemas.openxmlformats.org/officeDocument/2006/relationships/image" Target="../media/image112.png"/><Relationship Id="rId34" Type="http://schemas.openxmlformats.org/officeDocument/2006/relationships/image" Target="../media/image125.png"/><Relationship Id="rId42" Type="http://schemas.openxmlformats.org/officeDocument/2006/relationships/image" Target="../media/image133.png"/><Relationship Id="rId7" Type="http://schemas.openxmlformats.org/officeDocument/2006/relationships/image" Target="../media/image271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png"/><Relationship Id="rId20" Type="http://schemas.openxmlformats.org/officeDocument/2006/relationships/image" Target="../media/image111.png"/><Relationship Id="rId29" Type="http://schemas.openxmlformats.org/officeDocument/2006/relationships/image" Target="../media/image120.png"/><Relationship Id="rId41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10.png"/><Relationship Id="rId11" Type="http://schemas.openxmlformats.org/officeDocument/2006/relationships/image" Target="../media/image316.png"/><Relationship Id="rId24" Type="http://schemas.openxmlformats.org/officeDocument/2006/relationships/image" Target="../media/image115.png"/><Relationship Id="rId32" Type="http://schemas.openxmlformats.org/officeDocument/2006/relationships/image" Target="../media/image123.png"/><Relationship Id="rId37" Type="http://schemas.openxmlformats.org/officeDocument/2006/relationships/image" Target="../media/image128.png"/><Relationship Id="rId40" Type="http://schemas.openxmlformats.org/officeDocument/2006/relationships/image" Target="../media/image131.png"/><Relationship Id="rId5" Type="http://schemas.openxmlformats.org/officeDocument/2006/relationships/image" Target="../media/image2510.png"/><Relationship Id="rId15" Type="http://schemas.openxmlformats.org/officeDocument/2006/relationships/image" Target="../media/image57.png"/><Relationship Id="rId23" Type="http://schemas.openxmlformats.org/officeDocument/2006/relationships/image" Target="../media/image114.png"/><Relationship Id="rId28" Type="http://schemas.openxmlformats.org/officeDocument/2006/relationships/image" Target="../media/image119.png"/><Relationship Id="rId36" Type="http://schemas.openxmlformats.org/officeDocument/2006/relationships/image" Target="../media/image127.png"/><Relationship Id="rId10" Type="http://schemas.openxmlformats.org/officeDocument/2006/relationships/image" Target="../media/image303.png"/><Relationship Id="rId19" Type="http://schemas.openxmlformats.org/officeDocument/2006/relationships/image" Target="../media/image61.png"/><Relationship Id="rId31" Type="http://schemas.openxmlformats.org/officeDocument/2006/relationships/image" Target="../media/image122.png"/><Relationship Id="rId4" Type="http://schemas.openxmlformats.org/officeDocument/2006/relationships/image" Target="../media/image2410.png"/><Relationship Id="rId9" Type="http://schemas.openxmlformats.org/officeDocument/2006/relationships/image" Target="../media/image2910.png"/><Relationship Id="rId14" Type="http://schemas.openxmlformats.org/officeDocument/2006/relationships/image" Target="../media/image340.png"/><Relationship Id="rId22" Type="http://schemas.openxmlformats.org/officeDocument/2006/relationships/image" Target="../media/image113.png"/><Relationship Id="rId27" Type="http://schemas.openxmlformats.org/officeDocument/2006/relationships/image" Target="../media/image118.png"/><Relationship Id="rId30" Type="http://schemas.openxmlformats.org/officeDocument/2006/relationships/image" Target="../media/image121.png"/><Relationship Id="rId35" Type="http://schemas.openxmlformats.org/officeDocument/2006/relationships/image" Target="../media/image126.png"/><Relationship Id="rId8" Type="http://schemas.openxmlformats.org/officeDocument/2006/relationships/image" Target="../media/image2810.png"/><Relationship Id="rId3" Type="http://schemas.openxmlformats.org/officeDocument/2006/relationships/image" Target="../media/image2310.png"/><Relationship Id="rId12" Type="http://schemas.openxmlformats.org/officeDocument/2006/relationships/image" Target="../media/image320.png"/><Relationship Id="rId17" Type="http://schemas.openxmlformats.org/officeDocument/2006/relationships/image" Target="../media/image59.png"/><Relationship Id="rId25" Type="http://schemas.openxmlformats.org/officeDocument/2006/relationships/image" Target="../media/image116.png"/><Relationship Id="rId33" Type="http://schemas.openxmlformats.org/officeDocument/2006/relationships/image" Target="../media/image124.png"/><Relationship Id="rId38" Type="http://schemas.openxmlformats.org/officeDocument/2006/relationships/image" Target="../media/image12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9.png"/><Relationship Id="rId21" Type="http://schemas.openxmlformats.org/officeDocument/2006/relationships/image" Target="../media/image134.png"/><Relationship Id="rId34" Type="http://schemas.openxmlformats.org/officeDocument/2006/relationships/image" Target="../media/image147.png"/><Relationship Id="rId42" Type="http://schemas.openxmlformats.org/officeDocument/2006/relationships/image" Target="../media/image155.png"/><Relationship Id="rId47" Type="http://schemas.openxmlformats.org/officeDocument/2006/relationships/image" Target="../media/image160.png"/><Relationship Id="rId50" Type="http://schemas.openxmlformats.org/officeDocument/2006/relationships/image" Target="../media/image163.png"/><Relationship Id="rId55" Type="http://schemas.openxmlformats.org/officeDocument/2006/relationships/image" Target="../media/image168.png"/><Relationship Id="rId63" Type="http://schemas.openxmlformats.org/officeDocument/2006/relationships/image" Target="../media/image176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03.png"/><Relationship Id="rId29" Type="http://schemas.openxmlformats.org/officeDocument/2006/relationships/image" Target="../media/image142.png"/><Relationship Id="rId11" Type="http://schemas.openxmlformats.org/officeDocument/2006/relationships/image" Target="../media/image2510.png"/><Relationship Id="rId24" Type="http://schemas.openxmlformats.org/officeDocument/2006/relationships/image" Target="../media/image137.png"/><Relationship Id="rId32" Type="http://schemas.openxmlformats.org/officeDocument/2006/relationships/image" Target="../media/image145.png"/><Relationship Id="rId37" Type="http://schemas.openxmlformats.org/officeDocument/2006/relationships/image" Target="../media/image150.png"/><Relationship Id="rId40" Type="http://schemas.openxmlformats.org/officeDocument/2006/relationships/image" Target="../media/image153.png"/><Relationship Id="rId45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image" Target="../media/image171.png"/><Relationship Id="rId5" Type="http://schemas.openxmlformats.org/officeDocument/2006/relationships/image" Target="../media/image65.png"/><Relationship Id="rId61" Type="http://schemas.openxmlformats.org/officeDocument/2006/relationships/image" Target="../media/image174.png"/><Relationship Id="rId19" Type="http://schemas.openxmlformats.org/officeDocument/2006/relationships/image" Target="../media/image330.png"/><Relationship Id="rId14" Type="http://schemas.openxmlformats.org/officeDocument/2006/relationships/image" Target="../media/image2810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Relationship Id="rId30" Type="http://schemas.openxmlformats.org/officeDocument/2006/relationships/image" Target="../media/image143.png"/><Relationship Id="rId35" Type="http://schemas.openxmlformats.org/officeDocument/2006/relationships/image" Target="../media/image148.png"/><Relationship Id="rId43" Type="http://schemas.openxmlformats.org/officeDocument/2006/relationships/image" Target="../media/image156.png"/><Relationship Id="rId48" Type="http://schemas.openxmlformats.org/officeDocument/2006/relationships/image" Target="../media/image161.png"/><Relationship Id="rId56" Type="http://schemas.openxmlformats.org/officeDocument/2006/relationships/image" Target="../media/image169.png"/><Relationship Id="rId64" Type="http://schemas.openxmlformats.org/officeDocument/2006/relationships/image" Target="../media/image177.png"/><Relationship Id="rId8" Type="http://schemas.openxmlformats.org/officeDocument/2006/relationships/image" Target="../media/image680.png"/><Relationship Id="rId51" Type="http://schemas.openxmlformats.org/officeDocument/2006/relationships/image" Target="../media/image164.png"/><Relationship Id="rId3" Type="http://schemas.openxmlformats.org/officeDocument/2006/relationships/image" Target="../media/image63.png"/><Relationship Id="rId12" Type="http://schemas.openxmlformats.org/officeDocument/2006/relationships/image" Target="../media/image2610.png"/><Relationship Id="rId17" Type="http://schemas.openxmlformats.org/officeDocument/2006/relationships/image" Target="../media/image316.png"/><Relationship Id="rId25" Type="http://schemas.openxmlformats.org/officeDocument/2006/relationships/image" Target="../media/image138.png"/><Relationship Id="rId33" Type="http://schemas.openxmlformats.org/officeDocument/2006/relationships/image" Target="../media/image146.png"/><Relationship Id="rId38" Type="http://schemas.openxmlformats.org/officeDocument/2006/relationships/image" Target="../media/image151.png"/><Relationship Id="rId46" Type="http://schemas.openxmlformats.org/officeDocument/2006/relationships/image" Target="../media/image159.png"/><Relationship Id="rId59" Type="http://schemas.openxmlformats.org/officeDocument/2006/relationships/image" Target="../media/image172.png"/><Relationship Id="rId20" Type="http://schemas.openxmlformats.org/officeDocument/2006/relationships/image" Target="../media/image340.png"/><Relationship Id="rId41" Type="http://schemas.openxmlformats.org/officeDocument/2006/relationships/image" Target="../media/image154.png"/><Relationship Id="rId54" Type="http://schemas.openxmlformats.org/officeDocument/2006/relationships/image" Target="../media/image167.png"/><Relationship Id="rId6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5" Type="http://schemas.openxmlformats.org/officeDocument/2006/relationships/image" Target="../media/image2910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36" Type="http://schemas.openxmlformats.org/officeDocument/2006/relationships/image" Target="../media/image149.png"/><Relationship Id="rId49" Type="http://schemas.openxmlformats.org/officeDocument/2006/relationships/image" Target="../media/image162.png"/><Relationship Id="rId57" Type="http://schemas.openxmlformats.org/officeDocument/2006/relationships/image" Target="../media/image170.png"/><Relationship Id="rId10" Type="http://schemas.openxmlformats.org/officeDocument/2006/relationships/image" Target="../media/image2410.png"/><Relationship Id="rId31" Type="http://schemas.openxmlformats.org/officeDocument/2006/relationships/image" Target="../media/image144.png"/><Relationship Id="rId44" Type="http://schemas.openxmlformats.org/officeDocument/2006/relationships/image" Target="../media/image157.png"/><Relationship Id="rId52" Type="http://schemas.openxmlformats.org/officeDocument/2006/relationships/image" Target="../media/image165.png"/><Relationship Id="rId60" Type="http://schemas.openxmlformats.org/officeDocument/2006/relationships/image" Target="../media/image173.png"/><Relationship Id="rId65" Type="http://schemas.openxmlformats.org/officeDocument/2006/relationships/image" Target="../media/image178.png"/><Relationship Id="rId4" Type="http://schemas.openxmlformats.org/officeDocument/2006/relationships/image" Target="../media/image64.png"/><Relationship Id="rId9" Type="http://schemas.openxmlformats.org/officeDocument/2006/relationships/image" Target="../media/image2310.png"/><Relationship Id="rId13" Type="http://schemas.openxmlformats.org/officeDocument/2006/relationships/image" Target="../media/image2710.png"/><Relationship Id="rId18" Type="http://schemas.openxmlformats.org/officeDocument/2006/relationships/image" Target="../media/image320.png"/><Relationship Id="rId39" Type="http://schemas.openxmlformats.org/officeDocument/2006/relationships/image" Target="../media/image152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10.png"/><Relationship Id="rId18" Type="http://schemas.openxmlformats.org/officeDocument/2006/relationships/image" Target="../media/image320.png"/><Relationship Id="rId26" Type="http://schemas.openxmlformats.org/officeDocument/2006/relationships/image" Target="../media/image184.png"/><Relationship Id="rId39" Type="http://schemas.openxmlformats.org/officeDocument/2006/relationships/image" Target="../media/image197.png"/><Relationship Id="rId21" Type="http://schemas.openxmlformats.org/officeDocument/2006/relationships/image" Target="../media/image179.png"/><Relationship Id="rId34" Type="http://schemas.openxmlformats.org/officeDocument/2006/relationships/image" Target="../media/image192.png"/><Relationship Id="rId42" Type="http://schemas.openxmlformats.org/officeDocument/2006/relationships/image" Target="../media/image200.png"/><Relationship Id="rId47" Type="http://schemas.openxmlformats.org/officeDocument/2006/relationships/image" Target="../media/image205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3.png"/><Relationship Id="rId29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2510.png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37" Type="http://schemas.openxmlformats.org/officeDocument/2006/relationships/image" Target="../media/image195.png"/><Relationship Id="rId40" Type="http://schemas.openxmlformats.org/officeDocument/2006/relationships/image" Target="../media/image198.png"/><Relationship Id="rId45" Type="http://schemas.openxmlformats.org/officeDocument/2006/relationships/image" Target="../media/image202.png"/><Relationship Id="rId5" Type="http://schemas.openxmlformats.org/officeDocument/2006/relationships/image" Target="../media/image65.png"/><Relationship Id="rId15" Type="http://schemas.openxmlformats.org/officeDocument/2006/relationships/image" Target="../media/image2910.png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36" Type="http://schemas.openxmlformats.org/officeDocument/2006/relationships/image" Target="../media/image194.png"/><Relationship Id="rId10" Type="http://schemas.openxmlformats.org/officeDocument/2006/relationships/image" Target="../media/image2410.png"/><Relationship Id="rId19" Type="http://schemas.openxmlformats.org/officeDocument/2006/relationships/image" Target="../media/image330.png"/><Relationship Id="rId31" Type="http://schemas.openxmlformats.org/officeDocument/2006/relationships/image" Target="../media/image189.png"/><Relationship Id="rId44" Type="http://schemas.openxmlformats.org/officeDocument/2006/relationships/image" Target="../media/image201.png"/><Relationship Id="rId4" Type="http://schemas.openxmlformats.org/officeDocument/2006/relationships/image" Target="../media/image64.png"/><Relationship Id="rId9" Type="http://schemas.openxmlformats.org/officeDocument/2006/relationships/image" Target="../media/image2310.png"/><Relationship Id="rId14" Type="http://schemas.openxmlformats.org/officeDocument/2006/relationships/image" Target="../media/image2810.png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35" Type="http://schemas.openxmlformats.org/officeDocument/2006/relationships/image" Target="../media/image193.png"/><Relationship Id="rId43" Type="http://schemas.openxmlformats.org/officeDocument/2006/relationships/image" Target="../media/image770.png"/><Relationship Id="rId8" Type="http://schemas.openxmlformats.org/officeDocument/2006/relationships/image" Target="../media/image680.png"/><Relationship Id="rId3" Type="http://schemas.openxmlformats.org/officeDocument/2006/relationships/image" Target="../media/image63.png"/><Relationship Id="rId12" Type="http://schemas.openxmlformats.org/officeDocument/2006/relationships/image" Target="../media/image2610.png"/><Relationship Id="rId17" Type="http://schemas.openxmlformats.org/officeDocument/2006/relationships/image" Target="../media/image316.png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38" Type="http://schemas.openxmlformats.org/officeDocument/2006/relationships/image" Target="../media/image196.png"/><Relationship Id="rId46" Type="http://schemas.openxmlformats.org/officeDocument/2006/relationships/image" Target="../media/image203.png"/><Relationship Id="rId20" Type="http://schemas.openxmlformats.org/officeDocument/2006/relationships/image" Target="../media/image340.png"/><Relationship Id="rId41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png"/><Relationship Id="rId13" Type="http://schemas.openxmlformats.org/officeDocument/2006/relationships/image" Target="../media/image216.png"/><Relationship Id="rId18" Type="http://schemas.openxmlformats.org/officeDocument/2006/relationships/image" Target="../media/image207.png"/><Relationship Id="rId3" Type="http://schemas.openxmlformats.org/officeDocument/2006/relationships/image" Target="../media/image87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17" Type="http://schemas.openxmlformats.org/officeDocument/2006/relationships/image" Target="../media/image220.png"/><Relationship Id="rId2" Type="http://schemas.openxmlformats.org/officeDocument/2006/relationships/image" Target="../media/image206.png"/><Relationship Id="rId16" Type="http://schemas.openxmlformats.org/officeDocument/2006/relationships/image" Target="../media/image219.png"/><Relationship Id="rId20" Type="http://schemas.openxmlformats.org/officeDocument/2006/relationships/image" Target="../media/image2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4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19" Type="http://schemas.openxmlformats.org/officeDocument/2006/relationships/image" Target="../media/image222.png"/><Relationship Id="rId4" Type="http://schemas.openxmlformats.org/officeDocument/2006/relationships/image" Target="../media/image208.png"/><Relationship Id="rId9" Type="http://schemas.openxmlformats.org/officeDocument/2006/relationships/image" Target="../media/image211.png"/><Relationship Id="rId14" Type="http://schemas.openxmlformats.org/officeDocument/2006/relationships/image" Target="../media/image2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3" Type="http://schemas.openxmlformats.org/officeDocument/2006/relationships/image" Target="../media/image225.png"/><Relationship Id="rId21" Type="http://schemas.openxmlformats.org/officeDocument/2006/relationships/image" Target="../media/image243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7.png"/><Relationship Id="rId2" Type="http://schemas.openxmlformats.org/officeDocument/2006/relationships/image" Target="../media/image224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6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5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47.png"/><Relationship Id="rId3" Type="http://schemas.openxmlformats.org/officeDocument/2006/relationships/image" Target="../media/image225.png"/><Relationship Id="rId21" Type="http://schemas.openxmlformats.org/officeDocument/2006/relationships/image" Target="../media/image243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46.png"/><Relationship Id="rId2" Type="http://schemas.openxmlformats.org/officeDocument/2006/relationships/image" Target="../media/image224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49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8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35.png"/><Relationship Id="rId18" Type="http://schemas.openxmlformats.org/officeDocument/2006/relationships/image" Target="../media/image240.png"/><Relationship Id="rId26" Type="http://schemas.openxmlformats.org/officeDocument/2006/relationships/image" Target="../media/image252.png"/><Relationship Id="rId3" Type="http://schemas.openxmlformats.org/officeDocument/2006/relationships/image" Target="../media/image225.png"/><Relationship Id="rId21" Type="http://schemas.openxmlformats.org/officeDocument/2006/relationships/image" Target="../media/image243.png"/><Relationship Id="rId7" Type="http://schemas.openxmlformats.org/officeDocument/2006/relationships/image" Target="../media/image229.png"/><Relationship Id="rId12" Type="http://schemas.openxmlformats.org/officeDocument/2006/relationships/image" Target="../media/image234.png"/><Relationship Id="rId17" Type="http://schemas.openxmlformats.org/officeDocument/2006/relationships/image" Target="../media/image239.png"/><Relationship Id="rId25" Type="http://schemas.openxmlformats.org/officeDocument/2006/relationships/image" Target="../media/image251.png"/><Relationship Id="rId2" Type="http://schemas.openxmlformats.org/officeDocument/2006/relationships/image" Target="../media/image224.png"/><Relationship Id="rId16" Type="http://schemas.openxmlformats.org/officeDocument/2006/relationships/image" Target="../media/image238.png"/><Relationship Id="rId20" Type="http://schemas.openxmlformats.org/officeDocument/2006/relationships/image" Target="../media/image2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24" Type="http://schemas.openxmlformats.org/officeDocument/2006/relationships/image" Target="../media/image250.png"/><Relationship Id="rId5" Type="http://schemas.openxmlformats.org/officeDocument/2006/relationships/image" Target="../media/image227.png"/><Relationship Id="rId15" Type="http://schemas.openxmlformats.org/officeDocument/2006/relationships/image" Target="../media/image237.png"/><Relationship Id="rId23" Type="http://schemas.openxmlformats.org/officeDocument/2006/relationships/image" Target="../media/image248.png"/><Relationship Id="rId28" Type="http://schemas.openxmlformats.org/officeDocument/2006/relationships/image" Target="../media/image254.png"/><Relationship Id="rId10" Type="http://schemas.openxmlformats.org/officeDocument/2006/relationships/image" Target="../media/image232.png"/><Relationship Id="rId19" Type="http://schemas.openxmlformats.org/officeDocument/2006/relationships/image" Target="../media/image241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Relationship Id="rId14" Type="http://schemas.openxmlformats.org/officeDocument/2006/relationships/image" Target="../media/image236.png"/><Relationship Id="rId22" Type="http://schemas.openxmlformats.org/officeDocument/2006/relationships/image" Target="../media/image244.png"/><Relationship Id="rId27" Type="http://schemas.openxmlformats.org/officeDocument/2006/relationships/image" Target="../media/image2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jpe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13" Type="http://schemas.openxmlformats.org/officeDocument/2006/relationships/image" Target="../media/image266.png"/><Relationship Id="rId18" Type="http://schemas.openxmlformats.org/officeDocument/2006/relationships/image" Target="../media/image271.png"/><Relationship Id="rId3" Type="http://schemas.openxmlformats.org/officeDocument/2006/relationships/image" Target="../media/image256.png"/><Relationship Id="rId7" Type="http://schemas.openxmlformats.org/officeDocument/2006/relationships/image" Target="../media/image260.png"/><Relationship Id="rId12" Type="http://schemas.openxmlformats.org/officeDocument/2006/relationships/image" Target="../media/image265.png"/><Relationship Id="rId17" Type="http://schemas.openxmlformats.org/officeDocument/2006/relationships/image" Target="../media/image270.png"/><Relationship Id="rId2" Type="http://schemas.openxmlformats.org/officeDocument/2006/relationships/image" Target="../media/image2550.png"/><Relationship Id="rId16" Type="http://schemas.openxmlformats.org/officeDocument/2006/relationships/image" Target="../media/image269.png"/><Relationship Id="rId20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9.png"/><Relationship Id="rId11" Type="http://schemas.openxmlformats.org/officeDocument/2006/relationships/image" Target="../media/image264.png"/><Relationship Id="rId5" Type="http://schemas.openxmlformats.org/officeDocument/2006/relationships/image" Target="../media/image258.png"/><Relationship Id="rId15" Type="http://schemas.openxmlformats.org/officeDocument/2006/relationships/image" Target="../media/image268.png"/><Relationship Id="rId10" Type="http://schemas.openxmlformats.org/officeDocument/2006/relationships/image" Target="../media/image263.png"/><Relationship Id="rId19" Type="http://schemas.openxmlformats.org/officeDocument/2006/relationships/image" Target="../media/image272.png"/><Relationship Id="rId4" Type="http://schemas.openxmlformats.org/officeDocument/2006/relationships/image" Target="../media/image257.png"/><Relationship Id="rId9" Type="http://schemas.openxmlformats.org/officeDocument/2006/relationships/image" Target="../media/image262.png"/><Relationship Id="rId14" Type="http://schemas.openxmlformats.org/officeDocument/2006/relationships/image" Target="../media/image26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13" Type="http://schemas.openxmlformats.org/officeDocument/2006/relationships/image" Target="../media/image284.png"/><Relationship Id="rId3" Type="http://schemas.openxmlformats.org/officeDocument/2006/relationships/image" Target="../media/image274.png"/><Relationship Id="rId7" Type="http://schemas.openxmlformats.org/officeDocument/2006/relationships/image" Target="../media/image278.png"/><Relationship Id="rId12" Type="http://schemas.openxmlformats.org/officeDocument/2006/relationships/image" Target="../media/image2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11" Type="http://schemas.openxmlformats.org/officeDocument/2006/relationships/image" Target="../media/image282.png"/><Relationship Id="rId5" Type="http://schemas.openxmlformats.org/officeDocument/2006/relationships/image" Target="../media/image276.png"/><Relationship Id="rId15" Type="http://schemas.openxmlformats.org/officeDocument/2006/relationships/image" Target="../media/image286.png"/><Relationship Id="rId10" Type="http://schemas.openxmlformats.org/officeDocument/2006/relationships/image" Target="../media/image281.png"/><Relationship Id="rId4" Type="http://schemas.openxmlformats.org/officeDocument/2006/relationships/image" Target="../media/image275.png"/><Relationship Id="rId9" Type="http://schemas.openxmlformats.org/officeDocument/2006/relationships/image" Target="../media/image280.png"/><Relationship Id="rId14" Type="http://schemas.openxmlformats.org/officeDocument/2006/relationships/image" Target="../media/image28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png"/><Relationship Id="rId13" Type="http://schemas.openxmlformats.org/officeDocument/2006/relationships/image" Target="../media/image298.png"/><Relationship Id="rId18" Type="http://schemas.openxmlformats.org/officeDocument/2006/relationships/image" Target="../media/image6.jpeg"/><Relationship Id="rId3" Type="http://schemas.openxmlformats.org/officeDocument/2006/relationships/image" Target="../media/image288.png"/><Relationship Id="rId7" Type="http://schemas.openxmlformats.org/officeDocument/2006/relationships/image" Target="../media/image292.png"/><Relationship Id="rId12" Type="http://schemas.openxmlformats.org/officeDocument/2006/relationships/image" Target="../media/image297.png"/><Relationship Id="rId17" Type="http://schemas.openxmlformats.org/officeDocument/2006/relationships/image" Target="../media/image302.png"/><Relationship Id="rId2" Type="http://schemas.openxmlformats.org/officeDocument/2006/relationships/image" Target="../media/image287.png"/><Relationship Id="rId16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1.png"/><Relationship Id="rId11" Type="http://schemas.openxmlformats.org/officeDocument/2006/relationships/image" Target="../media/image296.png"/><Relationship Id="rId5" Type="http://schemas.openxmlformats.org/officeDocument/2006/relationships/image" Target="../media/image290.png"/><Relationship Id="rId15" Type="http://schemas.openxmlformats.org/officeDocument/2006/relationships/image" Target="../media/image300.png"/><Relationship Id="rId10" Type="http://schemas.openxmlformats.org/officeDocument/2006/relationships/image" Target="../media/image295.png"/><Relationship Id="rId4" Type="http://schemas.openxmlformats.org/officeDocument/2006/relationships/image" Target="../media/image289.png"/><Relationship Id="rId9" Type="http://schemas.openxmlformats.org/officeDocument/2006/relationships/image" Target="../media/image294.png"/><Relationship Id="rId14" Type="http://schemas.openxmlformats.org/officeDocument/2006/relationships/image" Target="../media/image29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4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207.png"/><Relationship Id="rId9" Type="http://schemas.openxmlformats.org/officeDocument/2006/relationships/image" Target="../media/image30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1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6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7ADA24-F07F-4AF3-A108-8B0538C1B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73847"/>
            <a:ext cx="4826087" cy="3310306"/>
          </a:xfrm>
          <a:custGeom>
            <a:avLst/>
            <a:gdLst>
              <a:gd name="connsiteX0" fmla="*/ 0 w 6434783"/>
              <a:gd name="connsiteY0" fmla="*/ 0 h 3310306"/>
              <a:gd name="connsiteX1" fmla="*/ 3829872 w 6434783"/>
              <a:gd name="connsiteY1" fmla="*/ 0 h 3310306"/>
              <a:gd name="connsiteX2" fmla="*/ 4896100 w 6434783"/>
              <a:gd name="connsiteY2" fmla="*/ 0 h 3310306"/>
              <a:gd name="connsiteX3" fmla="*/ 4901677 w 6434783"/>
              <a:gd name="connsiteY3" fmla="*/ 0 h 3310306"/>
              <a:gd name="connsiteX4" fmla="*/ 6434783 w 6434783"/>
              <a:gd name="connsiteY4" fmla="*/ 3310306 h 3310306"/>
              <a:gd name="connsiteX5" fmla="*/ 0 w 6434783"/>
              <a:gd name="connsiteY5" fmla="*/ 3310306 h 33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34783" h="3310306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6434783" y="3310306"/>
                </a:lnTo>
                <a:lnTo>
                  <a:pt x="0" y="33103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D73F4CC-B1BA-4E24-A121-451866D0D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56" y="2498879"/>
            <a:ext cx="3389504" cy="1855246"/>
          </a:xfrm>
        </p:spPr>
        <p:txBody>
          <a:bodyPr anchor="t">
            <a:normAutofit/>
          </a:bodyPr>
          <a:lstStyle/>
          <a:p>
            <a:pPr algn="l"/>
            <a:r>
              <a:rPr lang="en-US" altLang="zh-TW" sz="4700" dirty="0"/>
              <a:t>Transformer</a:t>
            </a:r>
            <a:endParaRPr lang="zh-TW" altLang="en-US" sz="4700" dirty="0"/>
          </a:p>
        </p:txBody>
      </p:sp>
    </p:spTree>
    <p:extLst>
      <p:ext uri="{BB962C8B-B14F-4D97-AF65-F5344CB8AC3E}">
        <p14:creationId xmlns:p14="http://schemas.microsoft.com/office/powerpoint/2010/main" val="721985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6615EFF-754E-487B-ACA3-EFE25B339222}"/>
              </a:ext>
            </a:extLst>
          </p:cNvPr>
          <p:cNvGrpSpPr/>
          <p:nvPr/>
        </p:nvGrpSpPr>
        <p:grpSpPr>
          <a:xfrm>
            <a:off x="401919" y="3795863"/>
            <a:ext cx="1839368" cy="1052823"/>
            <a:chOff x="401919" y="3795863"/>
            <a:chExt cx="1839368" cy="10528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7DBE77-52AF-47AD-85FC-0C9AC7C75CE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FC6624-2A96-41CA-8278-29243CCA1ADA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A48E27-E83D-4ED4-856D-08E209767B6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52438238-B59B-42A9-B315-E6C26D101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CBB4F25-FAE0-47CE-9476-222DC4E4BE2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664C9DE-8C34-4405-AD8D-C5DCC9420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3288CA-575B-4D5A-97A8-6A23B495F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D1814261-EFC0-4379-8249-47A088C91D5D}"/>
              </a:ext>
            </a:extLst>
          </p:cNvPr>
          <p:cNvGrpSpPr/>
          <p:nvPr/>
        </p:nvGrpSpPr>
        <p:grpSpPr>
          <a:xfrm>
            <a:off x="2678131" y="3778933"/>
            <a:ext cx="1839368" cy="1052823"/>
            <a:chOff x="401919" y="3795863"/>
            <a:chExt cx="1839368" cy="105282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F73439E-AA15-49E3-BD4A-2574D6DAA5C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70EF920-7C44-4B64-84E8-B0B0E04F49BB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B12A7C4-6CAE-4D86-A437-6E8C8110141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3DAFF3A7-88F5-4F6C-B6E8-FDD3DE40B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C5F190EC-B2C6-4821-B7C8-F35AC5150C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8A45A90-5DA8-479A-89EB-AF93CC990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41720ACD-D219-4257-A640-2044677F4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CB2D528-53F3-48C5-A6B4-DD95F4002CC3}"/>
              </a:ext>
            </a:extLst>
          </p:cNvPr>
          <p:cNvGrpSpPr/>
          <p:nvPr/>
        </p:nvGrpSpPr>
        <p:grpSpPr>
          <a:xfrm>
            <a:off x="4922247" y="3789527"/>
            <a:ext cx="1839368" cy="1052823"/>
            <a:chOff x="401919" y="3795863"/>
            <a:chExt cx="1839368" cy="105282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AF36B4E-DD67-4C98-A176-BBFEDC0E5B0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85A1D85-B595-4C9D-9123-CFF348AEF74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EC63E20-8041-4DEA-AB59-126A427C9F3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A3C644F0-29FC-4B73-B6C6-DD1FFAA8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A6989746-2DFF-4BD2-970C-C4042B8AFBD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680C69BD-9560-41AC-A798-E5C37B28C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5ACFFC-954A-4989-A14B-D53710902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76E44D6-E312-48F0-90A7-5615C969912B}"/>
              </a:ext>
            </a:extLst>
          </p:cNvPr>
          <p:cNvGrpSpPr/>
          <p:nvPr/>
        </p:nvGrpSpPr>
        <p:grpSpPr>
          <a:xfrm>
            <a:off x="7174951" y="3803115"/>
            <a:ext cx="1839368" cy="1052823"/>
            <a:chOff x="401919" y="3795863"/>
            <a:chExt cx="1839368" cy="1052823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5DD6379-8212-4BDA-B4E6-E57CD5E1745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C861C16-F529-4148-A79C-2788F9CA4E8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AF0850-D239-40B4-968D-5DF3E3EDA8B4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48E0C3E-FBB9-4B40-9F64-3B9FE0831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A0DFA8C1-6BC0-4E93-840C-B93FE76B7B30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87606D6-E0D9-4CD8-ACB6-15DBFF78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A04529C-051D-4BCF-9694-8B87968EE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638B6E28-3315-4406-8CA7-EC2702808E6C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6" name="文字方塊 115">
                <a:extLst>
                  <a:ext uri="{FF2B5EF4-FFF2-40B4-BE49-F238E27FC236}">
                    <a16:creationId xmlns:a16="http://schemas.microsoft.com/office/drawing/2014/main" id="{638B6E28-3315-4406-8CA7-EC2702808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0BAB8833-D6C5-4CD7-867C-EB413A3F9FB8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0BAB8833-D6C5-4CD7-867C-EB413A3F9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5FBF6764-63DC-4A27-B875-7769AC975748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8" name="文字方塊 117">
                <a:extLst>
                  <a:ext uri="{FF2B5EF4-FFF2-40B4-BE49-F238E27FC236}">
                    <a16:creationId xmlns:a16="http://schemas.microsoft.com/office/drawing/2014/main" id="{5FBF6764-63DC-4A27-B875-7769AC975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0C746637-8304-4AA4-A37D-CA0826C1CC2E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9" name="文字方塊 118">
                <a:extLst>
                  <a:ext uri="{FF2B5EF4-FFF2-40B4-BE49-F238E27FC236}">
                    <a16:creationId xmlns:a16="http://schemas.microsoft.com/office/drawing/2014/main" id="{0C746637-8304-4AA4-A37D-CA0826C1C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BF193E09-DF51-4275-9D1F-168F22392A15}"/>
                  </a:ext>
                </a:extLst>
              </p:cNvPr>
              <p:cNvSpPr txBox="1"/>
              <p:nvPr/>
            </p:nvSpPr>
            <p:spPr>
              <a:xfrm>
                <a:off x="4137653" y="307222"/>
                <a:ext cx="360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: query (to match others)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0" name="文字方塊 109">
                <a:extLst>
                  <a:ext uri="{FF2B5EF4-FFF2-40B4-BE49-F238E27FC236}">
                    <a16:creationId xmlns:a16="http://schemas.microsoft.com/office/drawing/2014/main" id="{BF193E09-DF51-4275-9D1F-168F22392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653" y="307222"/>
                <a:ext cx="3600000" cy="830997"/>
              </a:xfrm>
              <a:prstGeom prst="rect">
                <a:avLst/>
              </a:prstGeom>
              <a:blipFill>
                <a:blip r:embed="rId23"/>
                <a:stretch>
                  <a:fillRect l="-508" t="-58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8544EAFA-14EE-4F90-ACC8-5EF4FF8ACD43}"/>
                  </a:ext>
                </a:extLst>
              </p:cNvPr>
              <p:cNvSpPr txBox="1"/>
              <p:nvPr/>
            </p:nvSpPr>
            <p:spPr>
              <a:xfrm>
                <a:off x="4135310" y="1338144"/>
                <a:ext cx="36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: key (to be matched)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13" name="文字方塊 112">
                <a:extLst>
                  <a:ext uri="{FF2B5EF4-FFF2-40B4-BE49-F238E27FC236}">
                    <a16:creationId xmlns:a16="http://schemas.microsoft.com/office/drawing/2014/main" id="{8544EAFA-14EE-4F90-ACC8-5EF4FF8AC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5310" y="1338144"/>
                <a:ext cx="3600000" cy="461665"/>
              </a:xfrm>
              <a:prstGeom prst="rect">
                <a:avLst/>
              </a:prstGeom>
              <a:blipFill>
                <a:blip r:embed="rId24"/>
                <a:stretch>
                  <a:fillRect l="-508" t="-10667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BEDB46E6-C512-4205-B81D-AB21CCC5F0E3}"/>
                  </a:ext>
                </a:extLst>
              </p:cNvPr>
              <p:cNvSpPr txBox="1"/>
              <p:nvPr/>
            </p:nvSpPr>
            <p:spPr>
              <a:xfrm>
                <a:off x="4116592" y="2270090"/>
                <a:ext cx="44804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TW" sz="2400" dirty="0"/>
                  <a:t>: information to be extracted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7" name="文字方塊 126">
                <a:extLst>
                  <a:ext uri="{FF2B5EF4-FFF2-40B4-BE49-F238E27FC236}">
                    <a16:creationId xmlns:a16="http://schemas.microsoft.com/office/drawing/2014/main" id="{BEDB46E6-C512-4205-B81D-AB21CCC5F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92" y="2270090"/>
                <a:ext cx="4480468" cy="461665"/>
              </a:xfrm>
              <a:prstGeom prst="rect">
                <a:avLst/>
              </a:prstGeom>
              <a:blipFill>
                <a:blip r:embed="rId25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5DDE13B-A484-4956-831C-0A55177ACD92}"/>
                  </a:ext>
                </a:extLst>
              </p:cNvPr>
              <p:cNvSpPr txBox="1"/>
              <p:nvPr/>
            </p:nvSpPr>
            <p:spPr>
              <a:xfrm>
                <a:off x="1697110" y="5476897"/>
                <a:ext cx="1330236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35DDE13B-A484-4956-831C-0A55177AC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110" y="5476897"/>
                <a:ext cx="1330236" cy="381258"/>
              </a:xfrm>
              <a:prstGeom prst="rect">
                <a:avLst/>
              </a:prstGeom>
              <a:blipFill>
                <a:blip r:embed="rId26"/>
                <a:stretch>
                  <a:fillRect l="-2283" r="-1370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8688987B-CAC1-4E78-A544-1F521F74A424}"/>
                  </a:ext>
                </a:extLst>
              </p:cNvPr>
              <p:cNvSpPr txBox="1"/>
              <p:nvPr/>
            </p:nvSpPr>
            <p:spPr>
              <a:xfrm>
                <a:off x="5711695" y="861979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8688987B-CAC1-4E78-A544-1F521F74A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95" y="861979"/>
                <a:ext cx="1485791" cy="381258"/>
              </a:xfrm>
              <a:prstGeom prst="rect">
                <a:avLst/>
              </a:prstGeom>
              <a:blipFill>
                <a:blip r:embed="rId27"/>
                <a:stretch>
                  <a:fillRect l="-4508" r="-1230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479CED7F-2CCE-4C35-B7DA-8986423065CC}"/>
                  </a:ext>
                </a:extLst>
              </p:cNvPr>
              <p:cNvSpPr txBox="1"/>
              <p:nvPr/>
            </p:nvSpPr>
            <p:spPr>
              <a:xfrm>
                <a:off x="5717875" y="1843299"/>
                <a:ext cx="149778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479CED7F-2CCE-4C35-B7DA-898642306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875" y="1843299"/>
                <a:ext cx="1497782" cy="381258"/>
              </a:xfrm>
              <a:prstGeom prst="rect">
                <a:avLst/>
              </a:prstGeom>
              <a:blipFill>
                <a:blip r:embed="rId28"/>
                <a:stretch>
                  <a:fillRect l="-4472" r="-1220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39C9F5-26B9-460D-A840-B572AB71F109}"/>
                  </a:ext>
                </a:extLst>
              </p:cNvPr>
              <p:cNvSpPr txBox="1"/>
              <p:nvPr/>
            </p:nvSpPr>
            <p:spPr>
              <a:xfrm>
                <a:off x="5711695" y="2883672"/>
                <a:ext cx="14870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5939C9F5-26B9-460D-A840-B572AB71F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1695" y="2883672"/>
                <a:ext cx="1487074" cy="381258"/>
              </a:xfrm>
              <a:prstGeom prst="rect">
                <a:avLst/>
              </a:prstGeom>
              <a:blipFill>
                <a:blip r:embed="rId29"/>
                <a:stretch>
                  <a:fillRect l="-2459" t="-1587" r="-1230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5509A1C-CA1C-4358-B389-D820AB085286}"/>
              </a:ext>
            </a:extLst>
          </p:cNvPr>
          <p:cNvSpPr/>
          <p:nvPr/>
        </p:nvSpPr>
        <p:spPr>
          <a:xfrm>
            <a:off x="297663" y="588205"/>
            <a:ext cx="331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https://arxiv.org/abs/1706.03762</a:t>
            </a:r>
            <a:endParaRPr lang="zh-TW" altLang="en-US" dirty="0"/>
          </a:p>
        </p:txBody>
      </p:sp>
      <p:pic>
        <p:nvPicPr>
          <p:cNvPr id="134" name="Picture 4" descr="ãTransformerãçåçæå°çµæ">
            <a:extLst>
              <a:ext uri="{FF2B5EF4-FFF2-40B4-BE49-F238E27FC236}">
                <a16:creationId xmlns:a16="http://schemas.microsoft.com/office/drawing/2014/main" id="{65CD74E3-BFE0-4E31-90DF-76D666A6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9" y="958948"/>
            <a:ext cx="3106430" cy="2680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語音泡泡: 圓角矩形 134">
            <a:extLst>
              <a:ext uri="{FF2B5EF4-FFF2-40B4-BE49-F238E27FC236}">
                <a16:creationId xmlns:a16="http://schemas.microsoft.com/office/drawing/2014/main" id="{9B926BAC-D971-4B01-8115-59365C4B77F0}"/>
              </a:ext>
            </a:extLst>
          </p:cNvPr>
          <p:cNvSpPr/>
          <p:nvPr/>
        </p:nvSpPr>
        <p:spPr>
          <a:xfrm>
            <a:off x="1495397" y="2313869"/>
            <a:ext cx="2365468" cy="943490"/>
          </a:xfrm>
          <a:prstGeom prst="wedgeRoundRectCallout">
            <a:avLst>
              <a:gd name="adj1" fmla="val -49221"/>
              <a:gd name="adj2" fmla="val -9271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Attention is all you need.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7306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  <p:bldP spid="119" grpId="0"/>
      <p:bldP spid="110" grpId="0"/>
      <p:bldP spid="113" grpId="0"/>
      <p:bldP spid="127" grpId="0"/>
      <p:bldP spid="2" grpId="0"/>
      <p:bldP spid="130" grpId="0"/>
      <p:bldP spid="131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  <a:stCxn id="33" idx="0"/>
            <a:endCxn id="8" idx="4"/>
          </p:cNvCxnSpPr>
          <p:nvPr/>
        </p:nvCxnSpPr>
        <p:spPr>
          <a:xfrm flipH="1" flipV="1">
            <a:off x="1032678" y="278769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</p:cNvCxnSpPr>
          <p:nvPr/>
        </p:nvCxnSpPr>
        <p:spPr>
          <a:xfrm flipH="1" flipV="1">
            <a:off x="3311336" y="276681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6615EFF-754E-487B-ACA3-EFE25B339222}"/>
              </a:ext>
            </a:extLst>
          </p:cNvPr>
          <p:cNvGrpSpPr/>
          <p:nvPr/>
        </p:nvGrpSpPr>
        <p:grpSpPr>
          <a:xfrm>
            <a:off x="401919" y="3795863"/>
            <a:ext cx="1839368" cy="1052823"/>
            <a:chOff x="401919" y="3795863"/>
            <a:chExt cx="1839368" cy="10528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7DBE77-52AF-47AD-85FC-0C9AC7C75CE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FC6624-2A96-41CA-8278-29243CCA1ADA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A48E27-E83D-4ED4-856D-08E209767B6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52438238-B59B-42A9-B315-E6C26D101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CBB4F25-FAE0-47CE-9476-222DC4E4BE2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664C9DE-8C34-4405-AD8D-C5DCC9420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3288CA-575B-4D5A-97A8-6A23B495F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D1814261-EFC0-4379-8249-47A088C91D5D}"/>
              </a:ext>
            </a:extLst>
          </p:cNvPr>
          <p:cNvGrpSpPr/>
          <p:nvPr/>
        </p:nvGrpSpPr>
        <p:grpSpPr>
          <a:xfrm>
            <a:off x="2678131" y="3778933"/>
            <a:ext cx="1839368" cy="1052823"/>
            <a:chOff x="401919" y="3795863"/>
            <a:chExt cx="1839368" cy="105282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F73439E-AA15-49E3-BD4A-2574D6DAA5C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70EF920-7C44-4B64-84E8-B0B0E04F49BB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B12A7C4-6CAE-4D86-A437-6E8C8110141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3DAFF3A7-88F5-4F6C-B6E8-FDD3DE40B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C5F190EC-B2C6-4821-B7C8-F35AC5150C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8A45A90-5DA8-479A-89EB-AF93CC990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41720ACD-D219-4257-A640-2044677F4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CB2D528-53F3-48C5-A6B4-DD95F4002CC3}"/>
              </a:ext>
            </a:extLst>
          </p:cNvPr>
          <p:cNvGrpSpPr/>
          <p:nvPr/>
        </p:nvGrpSpPr>
        <p:grpSpPr>
          <a:xfrm>
            <a:off x="4922247" y="3789527"/>
            <a:ext cx="1839368" cy="1052823"/>
            <a:chOff x="401919" y="3795863"/>
            <a:chExt cx="1839368" cy="105282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AF36B4E-DD67-4C98-A176-BBFEDC0E5B0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85A1D85-B595-4C9D-9123-CFF348AEF74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EC63E20-8041-4DEA-AB59-126A427C9F3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A3C644F0-29FC-4B73-B6C6-DD1FFAA8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A6989746-2DFF-4BD2-970C-C4042B8AFBD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680C69BD-9560-41AC-A798-E5C37B28C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5ACFFC-954A-4989-A14B-D53710902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76E44D6-E312-48F0-90A7-5615C969912B}"/>
              </a:ext>
            </a:extLst>
          </p:cNvPr>
          <p:cNvGrpSpPr/>
          <p:nvPr/>
        </p:nvGrpSpPr>
        <p:grpSpPr>
          <a:xfrm>
            <a:off x="7174951" y="3803115"/>
            <a:ext cx="1839368" cy="1052823"/>
            <a:chOff x="401919" y="3795863"/>
            <a:chExt cx="1839368" cy="1052823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5DD6379-8212-4BDA-B4E6-E57CD5E1745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C861C16-F529-4148-A79C-2788F9CA4E8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AF0850-D239-40B4-968D-5DF3E3EDA8B4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48E0C3E-FBB9-4B40-9F64-3B9FE0831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A0DFA8C1-6BC0-4E93-840C-B93FE76B7B30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87606D6-E0D9-4CD8-ACB6-15DBFF78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A04529C-051D-4BCF-9694-8B87968EE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456E3A79-1238-4B9D-B67D-8771DBF1B4D8}"/>
                  </a:ext>
                </a:extLst>
              </p:cNvPr>
              <p:cNvSpPr txBox="1"/>
              <p:nvPr/>
            </p:nvSpPr>
            <p:spPr>
              <a:xfrm>
                <a:off x="858986" y="223823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456E3A79-1238-4B9D-B67D-8771DBF1B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6" y="2238239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7527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C6A28D3B-D122-47B9-BA8E-440F796EF39C}"/>
                  </a:ext>
                </a:extLst>
              </p:cNvPr>
              <p:cNvSpPr txBox="1"/>
              <p:nvPr/>
            </p:nvSpPr>
            <p:spPr>
              <a:xfrm>
                <a:off x="3131584" y="223823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C6A28D3B-D122-47B9-BA8E-440F796E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84" y="2238239"/>
                <a:ext cx="565091" cy="385555"/>
              </a:xfrm>
              <a:prstGeom prst="rect">
                <a:avLst/>
              </a:prstGeom>
              <a:blipFill>
                <a:blip r:embed="rId20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stCxn id="34" idx="0"/>
            <a:endCxn id="114" idx="4"/>
          </p:cNvCxnSpPr>
          <p:nvPr/>
        </p:nvCxnSpPr>
        <p:spPr>
          <a:xfrm flipV="1">
            <a:off x="727404" y="2830421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stCxn id="34" idx="0"/>
            <a:endCxn id="111" idx="4"/>
          </p:cNvCxnSpPr>
          <p:nvPr/>
        </p:nvCxnSpPr>
        <p:spPr>
          <a:xfrm flipV="1">
            <a:off x="727404" y="2805020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stCxn id="34" idx="0"/>
            <a:endCxn id="108" idx="4"/>
          </p:cNvCxnSpPr>
          <p:nvPr/>
        </p:nvCxnSpPr>
        <p:spPr>
          <a:xfrm flipV="1">
            <a:off x="727404" y="2796162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7D7B8B03-641F-45BA-B154-A8C7CF4643CA}"/>
                  </a:ext>
                </a:extLst>
              </p:cNvPr>
              <p:cNvSpPr txBox="1"/>
              <p:nvPr/>
            </p:nvSpPr>
            <p:spPr>
              <a:xfrm>
                <a:off x="5086833" y="1187074"/>
                <a:ext cx="2665730" cy="5190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8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rad>
                        <m:radPr>
                          <m:deg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7D7B8B03-641F-45BA-B154-A8C7CF464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833" y="1187074"/>
                <a:ext cx="2665730" cy="519053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7C4A9C8D-99C2-4D35-A5C6-6B65D7749ED2}"/>
              </a:ext>
            </a:extLst>
          </p:cNvPr>
          <p:cNvSpPr txBox="1"/>
          <p:nvPr/>
        </p:nvSpPr>
        <p:spPr>
          <a:xfrm>
            <a:off x="1145507" y="1261061"/>
            <a:ext cx="4220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Scaled Dot-Product Attention:</a:t>
            </a:r>
            <a:endParaRPr lang="zh-TW" altLang="en-US" sz="2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stCxn id="34" idx="0"/>
            <a:endCxn id="8" idx="4"/>
          </p:cNvCxnSpPr>
          <p:nvPr/>
        </p:nvCxnSpPr>
        <p:spPr>
          <a:xfrm flipV="1">
            <a:off x="727404" y="2787695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ADA11FB3-0161-4049-BD56-AEFBE0944B83}"/>
                  </a:ext>
                </a:extLst>
              </p:cNvPr>
              <p:cNvSpPr txBox="1"/>
              <p:nvPr/>
            </p:nvSpPr>
            <p:spPr>
              <a:xfrm>
                <a:off x="5282782" y="223823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ADA11FB3-0161-4049-BD56-AEFBE094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82" y="2238239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62412C86-495A-4072-85FD-661E7605B182}"/>
                  </a:ext>
                </a:extLst>
              </p:cNvPr>
              <p:cNvSpPr txBox="1"/>
              <p:nvPr/>
            </p:nvSpPr>
            <p:spPr>
              <a:xfrm>
                <a:off x="7638647" y="2254462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62412C86-495A-4072-85FD-661E7605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647" y="2254462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文字方塊 127">
            <a:extLst>
              <a:ext uri="{FF2B5EF4-FFF2-40B4-BE49-F238E27FC236}">
                <a16:creationId xmlns:a16="http://schemas.microsoft.com/office/drawing/2014/main" id="{4A4712A7-D759-4B5D-A555-7DF0F8F92054}"/>
              </a:ext>
            </a:extLst>
          </p:cNvPr>
          <p:cNvSpPr txBox="1"/>
          <p:nvPr/>
        </p:nvSpPr>
        <p:spPr>
          <a:xfrm>
            <a:off x="5468265" y="1855265"/>
            <a:ext cx="231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dot product</a:t>
            </a:r>
            <a:endParaRPr lang="zh-TW" altLang="en-US" sz="2400" dirty="0"/>
          </a:p>
        </p:txBody>
      </p:sp>
      <p:sp>
        <p:nvSpPr>
          <p:cNvPr id="42" name="右大括弧 41">
            <a:extLst>
              <a:ext uri="{FF2B5EF4-FFF2-40B4-BE49-F238E27FC236}">
                <a16:creationId xmlns:a16="http://schemas.microsoft.com/office/drawing/2014/main" id="{E8F90F12-6E47-4935-8B18-AA0153234B1D}"/>
              </a:ext>
            </a:extLst>
          </p:cNvPr>
          <p:cNvSpPr/>
          <p:nvPr/>
        </p:nvSpPr>
        <p:spPr>
          <a:xfrm rot="5400000">
            <a:off x="6422214" y="1332729"/>
            <a:ext cx="237628" cy="869167"/>
          </a:xfrm>
          <a:prstGeom prst="rightBrace">
            <a:avLst>
              <a:gd name="adj1" fmla="val 4387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70130F0E-4EAE-4971-BB18-95F99A84B6F4}"/>
                  </a:ext>
                </a:extLst>
              </p:cNvPr>
              <p:cNvSpPr txBox="1"/>
              <p:nvPr/>
            </p:nvSpPr>
            <p:spPr>
              <a:xfrm>
                <a:off x="5619624" y="451232"/>
                <a:ext cx="4154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d is the dim of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altLang="zh-TW" sz="2400" dirty="0"/>
                  <a:t> and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altLang="zh-TW" sz="2400" dirty="0"/>
                  <a:t> 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29" name="文字方塊 128">
                <a:extLst>
                  <a:ext uri="{FF2B5EF4-FFF2-40B4-BE49-F238E27FC236}">
                    <a16:creationId xmlns:a16="http://schemas.microsoft.com/office/drawing/2014/main" id="{70130F0E-4EAE-4971-BB18-95F99A84B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624" y="451232"/>
                <a:ext cx="4154200" cy="461665"/>
              </a:xfrm>
              <a:prstGeom prst="rect">
                <a:avLst/>
              </a:prstGeom>
              <a:blipFill>
                <a:blip r:embed="rId2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F874EE06-B9DA-456A-B33F-C4F811FDAA89}"/>
              </a:ext>
            </a:extLst>
          </p:cNvPr>
          <p:cNvCxnSpPr>
            <a:cxnSpLocks/>
          </p:cNvCxnSpPr>
          <p:nvPr/>
        </p:nvCxnSpPr>
        <p:spPr>
          <a:xfrm flipH="1" flipV="1">
            <a:off x="7500436" y="919514"/>
            <a:ext cx="37486" cy="26756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88E33246-84CF-4178-98D3-71889A7D014C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88E33246-84CF-4178-98D3-71889A7D0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82C4C136-0997-4CDC-B19D-BCEEC7D9EE66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1" name="文字方塊 130">
                <a:extLst>
                  <a:ext uri="{FF2B5EF4-FFF2-40B4-BE49-F238E27FC236}">
                    <a16:creationId xmlns:a16="http://schemas.microsoft.com/office/drawing/2014/main" id="{82C4C136-0997-4CDC-B19D-BCEEC7D9E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87089E25-6C6C-49B3-8BBC-C41D714DA15E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87089E25-6C6C-49B3-8BBC-C41D714DA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063D44B5-8720-4813-BD78-3A8AD2C6FBEC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063D44B5-8720-4813-BD78-3A8AD2C6F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>
            <a:extLst>
              <a:ext uri="{FF2B5EF4-FFF2-40B4-BE49-F238E27FC236}">
                <a16:creationId xmlns:a16="http://schemas.microsoft.com/office/drawing/2014/main" id="{C5A11640-563A-4BCA-BE82-E043BB63154E}"/>
              </a:ext>
            </a:extLst>
          </p:cNvPr>
          <p:cNvSpPr txBox="1"/>
          <p:nvPr/>
        </p:nvSpPr>
        <p:spPr>
          <a:xfrm>
            <a:off x="154207" y="654962"/>
            <a:ext cx="622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拿每個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query q 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去對每個 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key k</a:t>
            </a:r>
            <a:r>
              <a:rPr lang="en-US" altLang="zh-TW" sz="24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attention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9443D66-D8AE-4035-BF0A-0817A1E48ECF}"/>
              </a:ext>
            </a:extLst>
          </p:cNvPr>
          <p:cNvSpPr/>
          <p:nvPr/>
        </p:nvSpPr>
        <p:spPr>
          <a:xfrm>
            <a:off x="473261" y="3697230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48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8" grpId="0" animBg="1"/>
      <p:bldP spid="107" grpId="0"/>
      <p:bldP spid="108" grpId="0" animBg="1"/>
      <p:bldP spid="111" grpId="0" animBg="1"/>
      <p:bldP spid="114" grpId="0" animBg="1"/>
      <p:bldP spid="122" grpId="0"/>
      <p:bldP spid="30" grpId="0"/>
      <p:bldP spid="125" grpId="0"/>
      <p:bldP spid="126" grpId="0"/>
      <p:bldP spid="128" grpId="0"/>
      <p:bldP spid="42" grpId="0" animBg="1"/>
      <p:bldP spid="129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  <a:stCxn id="33" idx="0"/>
            <a:endCxn id="8" idx="4"/>
          </p:cNvCxnSpPr>
          <p:nvPr/>
        </p:nvCxnSpPr>
        <p:spPr>
          <a:xfrm flipH="1" flipV="1">
            <a:off x="1032678" y="278769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</p:cNvCxnSpPr>
          <p:nvPr/>
        </p:nvCxnSpPr>
        <p:spPr>
          <a:xfrm flipH="1" flipV="1">
            <a:off x="3311336" y="276681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6615EFF-754E-487B-ACA3-EFE25B339222}"/>
              </a:ext>
            </a:extLst>
          </p:cNvPr>
          <p:cNvGrpSpPr/>
          <p:nvPr/>
        </p:nvGrpSpPr>
        <p:grpSpPr>
          <a:xfrm>
            <a:off x="401919" y="3795863"/>
            <a:ext cx="1839368" cy="1052823"/>
            <a:chOff x="401919" y="3795863"/>
            <a:chExt cx="1839368" cy="10528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7DBE77-52AF-47AD-85FC-0C9AC7C75CE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FC6624-2A96-41CA-8278-29243CCA1ADA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A48E27-E83D-4ED4-856D-08E209767B6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52438238-B59B-42A9-B315-E6C26D101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CBB4F25-FAE0-47CE-9476-222DC4E4BE2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664C9DE-8C34-4405-AD8D-C5DCC9420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3288CA-575B-4D5A-97A8-6A23B495F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D1814261-EFC0-4379-8249-47A088C91D5D}"/>
              </a:ext>
            </a:extLst>
          </p:cNvPr>
          <p:cNvGrpSpPr/>
          <p:nvPr/>
        </p:nvGrpSpPr>
        <p:grpSpPr>
          <a:xfrm>
            <a:off x="2678131" y="3778933"/>
            <a:ext cx="1839368" cy="1052823"/>
            <a:chOff x="401919" y="3795863"/>
            <a:chExt cx="1839368" cy="105282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F73439E-AA15-49E3-BD4A-2574D6DAA5C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70EF920-7C44-4B64-84E8-B0B0E04F49BB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B12A7C4-6CAE-4D86-A437-6E8C8110141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3DAFF3A7-88F5-4F6C-B6E8-FDD3DE40B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C5F190EC-B2C6-4821-B7C8-F35AC5150C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8A45A90-5DA8-479A-89EB-AF93CC990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41720ACD-D219-4257-A640-2044677F4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CB2D528-53F3-48C5-A6B4-DD95F4002CC3}"/>
              </a:ext>
            </a:extLst>
          </p:cNvPr>
          <p:cNvGrpSpPr/>
          <p:nvPr/>
        </p:nvGrpSpPr>
        <p:grpSpPr>
          <a:xfrm>
            <a:off x="4922247" y="3789527"/>
            <a:ext cx="1839368" cy="1052823"/>
            <a:chOff x="401919" y="3795863"/>
            <a:chExt cx="1839368" cy="105282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AF36B4E-DD67-4C98-A176-BBFEDC0E5B0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85A1D85-B595-4C9D-9123-CFF348AEF74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EC63E20-8041-4DEA-AB59-126A427C9F3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A3C644F0-29FC-4B73-B6C6-DD1FFAA8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A6989746-2DFF-4BD2-970C-C4042B8AFBD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680C69BD-9560-41AC-A798-E5C37B28C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5ACFFC-954A-4989-A14B-D53710902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76E44D6-E312-48F0-90A7-5615C969912B}"/>
              </a:ext>
            </a:extLst>
          </p:cNvPr>
          <p:cNvGrpSpPr/>
          <p:nvPr/>
        </p:nvGrpSpPr>
        <p:grpSpPr>
          <a:xfrm>
            <a:off x="7174951" y="3803115"/>
            <a:ext cx="1839368" cy="1052823"/>
            <a:chOff x="401919" y="3795863"/>
            <a:chExt cx="1839368" cy="1052823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5DD6379-8212-4BDA-B4E6-E57CD5E1745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C861C16-F529-4148-A79C-2788F9CA4E8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AF0850-D239-40B4-968D-5DF3E3EDA8B4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48E0C3E-FBB9-4B40-9F64-3B9FE0831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A0DFA8C1-6BC0-4E93-840C-B93FE76B7B30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87606D6-E0D9-4CD8-ACB6-15DBFF78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A04529C-051D-4BCF-9694-8B87968EE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456E3A79-1238-4B9D-B67D-8771DBF1B4D8}"/>
                  </a:ext>
                </a:extLst>
              </p:cNvPr>
              <p:cNvSpPr txBox="1"/>
              <p:nvPr/>
            </p:nvSpPr>
            <p:spPr>
              <a:xfrm>
                <a:off x="858986" y="223823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456E3A79-1238-4B9D-B67D-8771DBF1B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6" y="2238239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7527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C6A28D3B-D122-47B9-BA8E-440F796EF39C}"/>
                  </a:ext>
                </a:extLst>
              </p:cNvPr>
              <p:cNvSpPr txBox="1"/>
              <p:nvPr/>
            </p:nvSpPr>
            <p:spPr>
              <a:xfrm>
                <a:off x="3131584" y="2238239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文字方塊 106">
                <a:extLst>
                  <a:ext uri="{FF2B5EF4-FFF2-40B4-BE49-F238E27FC236}">
                    <a16:creationId xmlns:a16="http://schemas.microsoft.com/office/drawing/2014/main" id="{C6A28D3B-D122-47B9-BA8E-440F796EF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584" y="2238239"/>
                <a:ext cx="565090" cy="385555"/>
              </a:xfrm>
              <a:prstGeom prst="rect">
                <a:avLst/>
              </a:prstGeom>
              <a:blipFill>
                <a:blip r:embed="rId20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stCxn id="34" idx="0"/>
            <a:endCxn id="114" idx="4"/>
          </p:cNvCxnSpPr>
          <p:nvPr/>
        </p:nvCxnSpPr>
        <p:spPr>
          <a:xfrm flipV="1">
            <a:off x="727404" y="2830421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stCxn id="34" idx="0"/>
            <a:endCxn id="111" idx="4"/>
          </p:cNvCxnSpPr>
          <p:nvPr/>
        </p:nvCxnSpPr>
        <p:spPr>
          <a:xfrm flipV="1">
            <a:off x="727404" y="2805020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stCxn id="34" idx="0"/>
            <a:endCxn id="108" idx="4"/>
          </p:cNvCxnSpPr>
          <p:nvPr/>
        </p:nvCxnSpPr>
        <p:spPr>
          <a:xfrm flipV="1">
            <a:off x="727404" y="2796162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stCxn id="34" idx="0"/>
            <a:endCxn id="8" idx="4"/>
          </p:cNvCxnSpPr>
          <p:nvPr/>
        </p:nvCxnSpPr>
        <p:spPr>
          <a:xfrm flipV="1">
            <a:off x="727404" y="2787695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ADA11FB3-0161-4049-BD56-AEFBE0944B83}"/>
                  </a:ext>
                </a:extLst>
              </p:cNvPr>
              <p:cNvSpPr txBox="1"/>
              <p:nvPr/>
            </p:nvSpPr>
            <p:spPr>
              <a:xfrm>
                <a:off x="5282782" y="2238239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5" name="文字方塊 124">
                <a:extLst>
                  <a:ext uri="{FF2B5EF4-FFF2-40B4-BE49-F238E27FC236}">
                    <a16:creationId xmlns:a16="http://schemas.microsoft.com/office/drawing/2014/main" id="{ADA11FB3-0161-4049-BD56-AEFBE0944B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782" y="2238239"/>
                <a:ext cx="565090" cy="385555"/>
              </a:xfrm>
              <a:prstGeom prst="rect">
                <a:avLst/>
              </a:prstGeom>
              <a:blipFill>
                <a:blip r:embed="rId21"/>
                <a:stretch>
                  <a:fillRect l="-7609" r="-5435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62412C86-495A-4072-85FD-661E7605B182}"/>
                  </a:ext>
                </a:extLst>
              </p:cNvPr>
              <p:cNvSpPr txBox="1"/>
              <p:nvPr/>
            </p:nvSpPr>
            <p:spPr>
              <a:xfrm>
                <a:off x="7638647" y="2254462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62412C86-495A-4072-85FD-661E7605B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8647" y="2254462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6452" r="-4301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直線單箭頭接點 112">
            <a:extLst>
              <a:ext uri="{FF2B5EF4-FFF2-40B4-BE49-F238E27FC236}">
                <a16:creationId xmlns:a16="http://schemas.microsoft.com/office/drawing/2014/main" id="{DBE33F24-D1EB-4FCC-81F2-5C74E89C3582}"/>
              </a:ext>
            </a:extLst>
          </p:cNvPr>
          <p:cNvCxnSpPr>
            <a:cxnSpLocks/>
          </p:cNvCxnSpPr>
          <p:nvPr/>
        </p:nvCxnSpPr>
        <p:spPr>
          <a:xfrm flipH="1" flipV="1">
            <a:off x="1022438" y="1445259"/>
            <a:ext cx="1" cy="8903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29A882DF-78F7-4AC4-954D-6A43967AA014}"/>
              </a:ext>
            </a:extLst>
          </p:cNvPr>
          <p:cNvCxnSpPr>
            <a:cxnSpLocks/>
          </p:cNvCxnSpPr>
          <p:nvPr/>
        </p:nvCxnSpPr>
        <p:spPr>
          <a:xfrm flipH="1" flipV="1">
            <a:off x="3340774" y="1424235"/>
            <a:ext cx="1" cy="8903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D8922ED4-EABB-4DC9-97B7-C6C945E04E3C}"/>
              </a:ext>
            </a:extLst>
          </p:cNvPr>
          <p:cNvCxnSpPr>
            <a:cxnSpLocks/>
          </p:cNvCxnSpPr>
          <p:nvPr/>
        </p:nvCxnSpPr>
        <p:spPr>
          <a:xfrm flipH="1" flipV="1">
            <a:off x="5547139" y="1434096"/>
            <a:ext cx="1" cy="8903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CD22AF0F-5B18-4E70-A115-7628006B2124}"/>
              </a:ext>
            </a:extLst>
          </p:cNvPr>
          <p:cNvCxnSpPr>
            <a:cxnSpLocks/>
          </p:cNvCxnSpPr>
          <p:nvPr/>
        </p:nvCxnSpPr>
        <p:spPr>
          <a:xfrm flipH="1" flipV="1">
            <a:off x="7816425" y="1442305"/>
            <a:ext cx="1" cy="8903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矩形: 圓角 109">
            <a:extLst>
              <a:ext uri="{FF2B5EF4-FFF2-40B4-BE49-F238E27FC236}">
                <a16:creationId xmlns:a16="http://schemas.microsoft.com/office/drawing/2014/main" id="{36A2F2E2-B81A-4089-88C1-A8E8FD0C8B20}"/>
              </a:ext>
            </a:extLst>
          </p:cNvPr>
          <p:cNvSpPr/>
          <p:nvPr/>
        </p:nvSpPr>
        <p:spPr>
          <a:xfrm>
            <a:off x="716018" y="1684979"/>
            <a:ext cx="7907513" cy="4364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Soft-max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75018" y="1015896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018" y="1015896"/>
                <a:ext cx="565091" cy="385555"/>
              </a:xfrm>
              <a:prstGeom prst="rect">
                <a:avLst/>
              </a:prstGeom>
              <a:blipFill>
                <a:blip r:embed="rId23"/>
                <a:stretch>
                  <a:fillRect l="-7609" t="-15873" r="-27174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47616" y="1015896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7616" y="1015896"/>
                <a:ext cx="565090" cy="385555"/>
              </a:xfrm>
              <a:prstGeom prst="rect">
                <a:avLst/>
              </a:prstGeom>
              <a:blipFill>
                <a:blip r:embed="rId24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8814" y="1015896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814" y="1015896"/>
                <a:ext cx="565090" cy="385555"/>
              </a:xfrm>
              <a:prstGeom prst="rect">
                <a:avLst/>
              </a:prstGeom>
              <a:blipFill>
                <a:blip r:embed="rId25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54679" y="1032119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4679" y="1032119"/>
                <a:ext cx="565091" cy="385555"/>
              </a:xfrm>
              <a:prstGeom prst="rect">
                <a:avLst/>
              </a:prstGeom>
              <a:blipFill>
                <a:blip r:embed="rId26"/>
                <a:stretch>
                  <a:fillRect l="-7609" t="-14063" r="-27174" b="-93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文字方塊 139">
                <a:extLst>
                  <a:ext uri="{FF2B5EF4-FFF2-40B4-BE49-F238E27FC236}">
                    <a16:creationId xmlns:a16="http://schemas.microsoft.com/office/drawing/2014/main" id="{B7AF5C70-025F-4D24-87D9-186251995A8E}"/>
                  </a:ext>
                </a:extLst>
              </p:cNvPr>
              <p:cNvSpPr txBox="1"/>
              <p:nvPr/>
            </p:nvSpPr>
            <p:spPr>
              <a:xfrm>
                <a:off x="3766572" y="129918"/>
                <a:ext cx="5026504" cy="8452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𝑒𝑥𝑝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𝑒𝑥𝑝</m:t>
                          </m:r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zh-TW" altLang="en-US" sz="2800" dirty="0"/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0" name="文字方塊 139">
                <a:extLst>
                  <a:ext uri="{FF2B5EF4-FFF2-40B4-BE49-F238E27FC236}">
                    <a16:creationId xmlns:a16="http://schemas.microsoft.com/office/drawing/2014/main" id="{B7AF5C70-025F-4D24-87D9-186251995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572" y="129918"/>
                <a:ext cx="5026504" cy="845296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006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  <a:stCxn id="33" idx="0"/>
            <a:endCxn id="8" idx="4"/>
          </p:cNvCxnSpPr>
          <p:nvPr/>
        </p:nvCxnSpPr>
        <p:spPr>
          <a:xfrm flipH="1" flipV="1">
            <a:off x="1032678" y="278769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</p:cNvCxnSpPr>
          <p:nvPr/>
        </p:nvCxnSpPr>
        <p:spPr>
          <a:xfrm flipH="1" flipV="1">
            <a:off x="3311336" y="276681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6615EFF-754E-487B-ACA3-EFE25B339222}"/>
              </a:ext>
            </a:extLst>
          </p:cNvPr>
          <p:cNvGrpSpPr/>
          <p:nvPr/>
        </p:nvGrpSpPr>
        <p:grpSpPr>
          <a:xfrm>
            <a:off x="401919" y="3795863"/>
            <a:ext cx="1839368" cy="1052823"/>
            <a:chOff x="401919" y="3795863"/>
            <a:chExt cx="1839368" cy="10528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7DBE77-52AF-47AD-85FC-0C9AC7C75CE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FC6624-2A96-41CA-8278-29243CCA1ADA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A48E27-E83D-4ED4-856D-08E209767B6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52438238-B59B-42A9-B315-E6C26D101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CBB4F25-FAE0-47CE-9476-222DC4E4BE2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664C9DE-8C34-4405-AD8D-C5DCC9420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3288CA-575B-4D5A-97A8-6A23B495F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D1814261-EFC0-4379-8249-47A088C91D5D}"/>
              </a:ext>
            </a:extLst>
          </p:cNvPr>
          <p:cNvGrpSpPr/>
          <p:nvPr/>
        </p:nvGrpSpPr>
        <p:grpSpPr>
          <a:xfrm>
            <a:off x="2678131" y="3778933"/>
            <a:ext cx="1839368" cy="1052823"/>
            <a:chOff x="401919" y="3795863"/>
            <a:chExt cx="1839368" cy="105282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F73439E-AA15-49E3-BD4A-2574D6DAA5C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70EF920-7C44-4B64-84E8-B0B0E04F49BB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B12A7C4-6CAE-4D86-A437-6E8C8110141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3DAFF3A7-88F5-4F6C-B6E8-FDD3DE40B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C5F190EC-B2C6-4821-B7C8-F35AC5150C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8A45A90-5DA8-479A-89EB-AF93CC990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41720ACD-D219-4257-A640-2044677F4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CB2D528-53F3-48C5-A6B4-DD95F4002CC3}"/>
              </a:ext>
            </a:extLst>
          </p:cNvPr>
          <p:cNvGrpSpPr/>
          <p:nvPr/>
        </p:nvGrpSpPr>
        <p:grpSpPr>
          <a:xfrm>
            <a:off x="4922247" y="3789527"/>
            <a:ext cx="1839368" cy="1052823"/>
            <a:chOff x="401919" y="3795863"/>
            <a:chExt cx="1839368" cy="105282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AF36B4E-DD67-4C98-A176-BBFEDC0E5B0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85A1D85-B595-4C9D-9123-CFF348AEF74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EC63E20-8041-4DEA-AB59-126A427C9F3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A3C644F0-29FC-4B73-B6C6-DD1FFAA8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A6989746-2DFF-4BD2-970C-C4042B8AFBD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680C69BD-9560-41AC-A798-E5C37B28C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5ACFFC-954A-4989-A14B-D53710902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76E44D6-E312-48F0-90A7-5615C969912B}"/>
              </a:ext>
            </a:extLst>
          </p:cNvPr>
          <p:cNvGrpSpPr/>
          <p:nvPr/>
        </p:nvGrpSpPr>
        <p:grpSpPr>
          <a:xfrm>
            <a:off x="7174951" y="3803115"/>
            <a:ext cx="1839368" cy="1052823"/>
            <a:chOff x="401919" y="3795863"/>
            <a:chExt cx="1839368" cy="1052823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5DD6379-8212-4BDA-B4E6-E57CD5E1745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C861C16-F529-4148-A79C-2788F9CA4E8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AF0850-D239-40B4-968D-5DF3E3EDA8B4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48E0C3E-FBB9-4B40-9F64-3B9FE0831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A0DFA8C1-6BC0-4E93-840C-B93FE76B7B30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87606D6-E0D9-4CD8-ACB6-15DBFF78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A04529C-051D-4BCF-9694-8B87968EE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stCxn id="34" idx="0"/>
            <a:endCxn id="114" idx="4"/>
          </p:cNvCxnSpPr>
          <p:nvPr/>
        </p:nvCxnSpPr>
        <p:spPr>
          <a:xfrm flipV="1">
            <a:off x="727404" y="2830421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stCxn id="34" idx="0"/>
            <a:endCxn id="111" idx="4"/>
          </p:cNvCxnSpPr>
          <p:nvPr/>
        </p:nvCxnSpPr>
        <p:spPr>
          <a:xfrm flipV="1">
            <a:off x="727404" y="2805020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stCxn id="34" idx="0"/>
            <a:endCxn id="108" idx="4"/>
          </p:cNvCxnSpPr>
          <p:nvPr/>
        </p:nvCxnSpPr>
        <p:spPr>
          <a:xfrm flipV="1">
            <a:off x="727404" y="2796162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stCxn id="34" idx="0"/>
            <a:endCxn id="8" idx="4"/>
          </p:cNvCxnSpPr>
          <p:nvPr/>
        </p:nvCxnSpPr>
        <p:spPr>
          <a:xfrm flipV="1">
            <a:off x="727404" y="2787695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66594" y="2189234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4" y="2189234"/>
                <a:ext cx="565091" cy="385555"/>
              </a:xfrm>
              <a:prstGeom prst="rect">
                <a:avLst/>
              </a:prstGeom>
              <a:blipFill>
                <a:blip r:embed="rId19"/>
                <a:stretch>
                  <a:fillRect l="-6452" t="-14286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39192" y="2189234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2189234"/>
                <a:ext cx="565090" cy="385555"/>
              </a:xfrm>
              <a:prstGeom prst="rect">
                <a:avLst/>
              </a:prstGeom>
              <a:blipFill>
                <a:blip r:embed="rId20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0390" y="2189234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90" y="2189234"/>
                <a:ext cx="565090" cy="385555"/>
              </a:xfrm>
              <a:prstGeom prst="rect">
                <a:avLst/>
              </a:prstGeom>
              <a:blipFill>
                <a:blip r:embed="rId21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46255" y="2205457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5" y="2205457"/>
                <a:ext cx="565091" cy="385555"/>
              </a:xfrm>
              <a:prstGeom prst="rect">
                <a:avLst/>
              </a:prstGeom>
              <a:blipFill>
                <a:blip r:embed="rId22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957448" y="1265686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57D3157-4442-4D16-BBF1-F5CDF45475F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60830" y="2877457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664FD2-DC5D-491D-9571-F768D0B58EAA}"/>
              </a:ext>
            </a:extLst>
          </p:cNvPr>
          <p:cNvGrpSpPr/>
          <p:nvPr/>
        </p:nvGrpSpPr>
        <p:grpSpPr>
          <a:xfrm>
            <a:off x="1711638" y="2567444"/>
            <a:ext cx="298383" cy="310013"/>
            <a:chOff x="-105878" y="1740168"/>
            <a:chExt cx="461666" cy="4616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58F9F33-67F5-4DFF-A7F8-5B3B85F7D94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23408B-8855-4FD7-92AA-70A9151F941A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C530E308-8CB2-4D73-8CA6-4976789A9EE5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>
                <a:extLst>
                  <a:ext uri="{FF2B5EF4-FFF2-40B4-BE49-F238E27FC236}">
                    <a16:creationId xmlns:a16="http://schemas.microsoft.com/office/drawing/2014/main" id="{41D4FC8D-B1A0-4796-B313-93685356A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49073DB5-C40B-47C6-8188-9B6B88C3C493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4123409" y="288503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46476D0-2D4D-4D0C-9164-D0F4DB987C30}"/>
              </a:ext>
            </a:extLst>
          </p:cNvPr>
          <p:cNvGrpSpPr/>
          <p:nvPr/>
        </p:nvGrpSpPr>
        <p:grpSpPr>
          <a:xfrm>
            <a:off x="3974217" y="2575022"/>
            <a:ext cx="298383" cy="310013"/>
            <a:chOff x="-105878" y="1740168"/>
            <a:chExt cx="461666" cy="461665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4D523360-9B00-4082-A129-3A00C4AC0D8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BC5A6D1-5A3C-4885-9BC9-F967B0BE5E5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5" name="直線接點 134">
                <a:extLst>
                  <a:ext uri="{FF2B5EF4-FFF2-40B4-BE49-F238E27FC236}">
                    <a16:creationId xmlns:a16="http://schemas.microsoft.com/office/drawing/2014/main" id="{84C4E85B-846A-4B61-A3AF-440A0B9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>
                <a:extLst>
                  <a:ext uri="{FF2B5EF4-FFF2-40B4-BE49-F238E27FC236}">
                    <a16:creationId xmlns:a16="http://schemas.microsoft.com/office/drawing/2014/main" id="{F9760EEF-BD96-46DA-BAD1-B39AC24D7E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A73A118A-482D-46EF-A2A3-64584D0FA143}"/>
              </a:ext>
            </a:extLst>
          </p:cNvPr>
          <p:cNvCxnSpPr>
            <a:cxnSpLocks/>
            <a:endCxn id="146" idx="2"/>
          </p:cNvCxnSpPr>
          <p:nvPr/>
        </p:nvCxnSpPr>
        <p:spPr>
          <a:xfrm flipH="1" flipV="1">
            <a:off x="6384832" y="290102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9C77DEC5-0F26-410D-825B-C341C8A267F5}"/>
              </a:ext>
            </a:extLst>
          </p:cNvPr>
          <p:cNvGrpSpPr/>
          <p:nvPr/>
        </p:nvGrpSpPr>
        <p:grpSpPr>
          <a:xfrm>
            <a:off x="6235640" y="2591012"/>
            <a:ext cx="298383" cy="310013"/>
            <a:chOff x="-105878" y="1740168"/>
            <a:chExt cx="461666" cy="461665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91ECB5C-8C8F-44AB-9212-E83C91B8D313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7" name="群組 146">
              <a:extLst>
                <a:ext uri="{FF2B5EF4-FFF2-40B4-BE49-F238E27FC236}">
                  <a16:creationId xmlns:a16="http://schemas.microsoft.com/office/drawing/2014/main" id="{B28E44D4-DB12-476F-AA78-CF82C1B6E76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48" name="直線接點 147">
                <a:extLst>
                  <a:ext uri="{FF2B5EF4-FFF2-40B4-BE49-F238E27FC236}">
                    <a16:creationId xmlns:a16="http://schemas.microsoft.com/office/drawing/2014/main" id="{30099532-DC94-4504-A320-6DFB360752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>
                <a:extLst>
                  <a:ext uri="{FF2B5EF4-FFF2-40B4-BE49-F238E27FC236}">
                    <a16:creationId xmlns:a16="http://schemas.microsoft.com/office/drawing/2014/main" id="{25078CDD-5068-49EC-8C43-CEC03F4BB7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8D23D601-BA50-4690-82F7-0D413B0C903C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8614932" y="291770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6D318239-F777-4625-885D-7F272B985ACB}"/>
              </a:ext>
            </a:extLst>
          </p:cNvPr>
          <p:cNvGrpSpPr/>
          <p:nvPr/>
        </p:nvGrpSpPr>
        <p:grpSpPr>
          <a:xfrm>
            <a:off x="8465740" y="2607695"/>
            <a:ext cx="298383" cy="310013"/>
            <a:chOff x="-105878" y="1740168"/>
            <a:chExt cx="461666" cy="461665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3A1F2E3-4FBE-42CF-977A-72658F3DDF29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981588CB-96EB-4AF5-9425-6820C65140E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54" name="直線接點 153">
                <a:extLst>
                  <a:ext uri="{FF2B5EF4-FFF2-40B4-BE49-F238E27FC236}">
                    <a16:creationId xmlns:a16="http://schemas.microsoft.com/office/drawing/2014/main" id="{A04261EA-3D2C-4033-858A-3CDE36581A4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>
                <a:extLst>
                  <a:ext uri="{FF2B5EF4-FFF2-40B4-BE49-F238E27FC236}">
                    <a16:creationId xmlns:a16="http://schemas.microsoft.com/office/drawing/2014/main" id="{C22F3E2D-7B28-41B4-B507-AF06EF3E9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31E42FBD-9C26-4128-81B7-3B48EA6425F0}"/>
              </a:ext>
            </a:extLst>
          </p:cNvPr>
          <p:cNvCxnSpPr>
            <a:cxnSpLocks/>
          </p:cNvCxnSpPr>
          <p:nvPr/>
        </p:nvCxnSpPr>
        <p:spPr>
          <a:xfrm flipV="1">
            <a:off x="1869663" y="1601862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C8759FEA-AF97-40F4-B882-1A4E830B2A77}"/>
              </a:ext>
            </a:extLst>
          </p:cNvPr>
          <p:cNvCxnSpPr>
            <a:cxnSpLocks/>
          </p:cNvCxnSpPr>
          <p:nvPr/>
        </p:nvCxnSpPr>
        <p:spPr>
          <a:xfrm flipH="1" flipV="1">
            <a:off x="4116138" y="1576040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7671D1C-647B-4D36-BACA-E62D35BD1457}"/>
              </a:ext>
            </a:extLst>
          </p:cNvPr>
          <p:cNvCxnSpPr>
            <a:cxnSpLocks/>
          </p:cNvCxnSpPr>
          <p:nvPr/>
        </p:nvCxnSpPr>
        <p:spPr>
          <a:xfrm flipH="1" flipV="1">
            <a:off x="6382507" y="1544948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4CCFEBF4-9E75-4EEC-8B39-9660600E7733}"/>
              </a:ext>
            </a:extLst>
          </p:cNvPr>
          <p:cNvCxnSpPr>
            <a:cxnSpLocks/>
          </p:cNvCxnSpPr>
          <p:nvPr/>
        </p:nvCxnSpPr>
        <p:spPr>
          <a:xfrm flipH="1" flipV="1">
            <a:off x="8613577" y="1564945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B8648A90-3DF4-4567-B112-D401D76DF68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155001" y="270968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3D2D1344-4857-4737-A299-2F4C78C67A26}"/>
              </a:ext>
            </a:extLst>
          </p:cNvPr>
          <p:cNvCxnSpPr>
            <a:cxnSpLocks/>
          </p:cNvCxnSpPr>
          <p:nvPr/>
        </p:nvCxnSpPr>
        <p:spPr>
          <a:xfrm>
            <a:off x="3448691" y="2728030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48523943-D74F-4447-A0DB-479CABB3F6D7}"/>
              </a:ext>
            </a:extLst>
          </p:cNvPr>
          <p:cNvCxnSpPr>
            <a:cxnSpLocks/>
          </p:cNvCxnSpPr>
          <p:nvPr/>
        </p:nvCxnSpPr>
        <p:spPr>
          <a:xfrm>
            <a:off x="5679003" y="274601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620AF92D-77A6-459D-B5E2-1408C5B14B58}"/>
              </a:ext>
            </a:extLst>
          </p:cNvPr>
          <p:cNvCxnSpPr>
            <a:cxnSpLocks/>
          </p:cNvCxnSpPr>
          <p:nvPr/>
        </p:nvCxnSpPr>
        <p:spPr>
          <a:xfrm>
            <a:off x="7883672" y="276270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148BC753-1DAD-4C9A-A04E-F2813197DA58}"/>
              </a:ext>
            </a:extLst>
          </p:cNvPr>
          <p:cNvCxnSpPr>
            <a:cxnSpLocks/>
          </p:cNvCxnSpPr>
          <p:nvPr/>
        </p:nvCxnSpPr>
        <p:spPr>
          <a:xfrm flipH="1">
            <a:off x="1526125" y="1568592"/>
            <a:ext cx="70778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A834FB08-D35A-4611-92A9-68B464FF13E0}"/>
              </a:ext>
            </a:extLst>
          </p:cNvPr>
          <p:cNvSpPr txBox="1"/>
          <p:nvPr/>
        </p:nvSpPr>
        <p:spPr>
          <a:xfrm>
            <a:off x="273301" y="715984"/>
            <a:ext cx="4878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Considering the whole sequence</a:t>
            </a:r>
            <a:endParaRPr lang="zh-TW" altLang="en-US" sz="2400" dirty="0"/>
          </a:p>
        </p:txBody>
      </p:sp>
      <p:cxnSp>
        <p:nvCxnSpPr>
          <p:cNvPr id="165" name="直線單箭頭接點 164">
            <a:extLst>
              <a:ext uri="{FF2B5EF4-FFF2-40B4-BE49-F238E27FC236}">
                <a16:creationId xmlns:a16="http://schemas.microsoft.com/office/drawing/2014/main" id="{A278B4CB-2EEA-4C46-9F3D-547317D39A6A}"/>
              </a:ext>
            </a:extLst>
          </p:cNvPr>
          <p:cNvCxnSpPr>
            <a:cxnSpLocks/>
          </p:cNvCxnSpPr>
          <p:nvPr/>
        </p:nvCxnSpPr>
        <p:spPr>
          <a:xfrm flipV="1">
            <a:off x="1540645" y="1128456"/>
            <a:ext cx="343061" cy="32544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/>
              <p:nvPr/>
            </p:nvSpPr>
            <p:spPr>
              <a:xfrm>
                <a:off x="4737880" y="176669"/>
                <a:ext cx="2391680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880" y="176669"/>
                <a:ext cx="2391680" cy="10455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33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</p:cNvCxnSpPr>
          <p:nvPr/>
        </p:nvCxnSpPr>
        <p:spPr>
          <a:xfrm flipH="1" flipV="1">
            <a:off x="3305668" y="2797539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  <a:stCxn id="79" idx="0"/>
            <a:endCxn id="8" idx="5"/>
          </p:cNvCxnSpPr>
          <p:nvPr/>
        </p:nvCxnSpPr>
        <p:spPr>
          <a:xfrm flipH="1" flipV="1">
            <a:off x="1096318" y="2761335"/>
            <a:ext cx="1939394" cy="1065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群組 71">
            <a:extLst>
              <a:ext uri="{FF2B5EF4-FFF2-40B4-BE49-F238E27FC236}">
                <a16:creationId xmlns:a16="http://schemas.microsoft.com/office/drawing/2014/main" id="{C6615EFF-754E-487B-ACA3-EFE25B339222}"/>
              </a:ext>
            </a:extLst>
          </p:cNvPr>
          <p:cNvGrpSpPr/>
          <p:nvPr/>
        </p:nvGrpSpPr>
        <p:grpSpPr>
          <a:xfrm>
            <a:off x="401919" y="3795863"/>
            <a:ext cx="1839368" cy="1052823"/>
            <a:chOff x="401919" y="3795863"/>
            <a:chExt cx="1839368" cy="10528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F7DBE77-52AF-47AD-85FC-0C9AC7C75CE0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" name="文字方塊 27">
                  <a:extLst>
                    <a:ext uri="{FF2B5EF4-FFF2-40B4-BE49-F238E27FC236}">
                      <a16:creationId xmlns:a16="http://schemas.microsoft.com/office/drawing/2014/main" id="{CA39C7C9-378B-44A0-AD6B-2E36DB5D8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2FC6624-2A96-41CA-8278-29243CCA1ADA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3" name="文字方塊 32">
                  <a:extLst>
                    <a:ext uri="{FF2B5EF4-FFF2-40B4-BE49-F238E27FC236}">
                      <a16:creationId xmlns:a16="http://schemas.microsoft.com/office/drawing/2014/main" id="{7350EB45-D91B-47A4-9BFE-A58888BF4C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9BA48E27-E83D-4ED4-856D-08E209767B6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5" name="文字方塊 34">
                  <a:extLst>
                    <a:ext uri="{FF2B5EF4-FFF2-40B4-BE49-F238E27FC236}">
                      <a16:creationId xmlns:a16="http://schemas.microsoft.com/office/drawing/2014/main" id="{160A7DB3-34DA-474B-BD32-CE9026DBA5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線單箭頭接點 67">
              <a:extLst>
                <a:ext uri="{FF2B5EF4-FFF2-40B4-BE49-F238E27FC236}">
                  <a16:creationId xmlns:a16="http://schemas.microsoft.com/office/drawing/2014/main" id="{52438238-B59B-42A9-B315-E6C26D101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單箭頭接點 68">
              <a:extLst>
                <a:ext uri="{FF2B5EF4-FFF2-40B4-BE49-F238E27FC236}">
                  <a16:creationId xmlns:a16="http://schemas.microsoft.com/office/drawing/2014/main" id="{0CBB4F25-FAE0-47CE-9476-222DC4E4BE21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單箭頭接點 69">
              <a:extLst>
                <a:ext uri="{FF2B5EF4-FFF2-40B4-BE49-F238E27FC236}">
                  <a16:creationId xmlns:a16="http://schemas.microsoft.com/office/drawing/2014/main" id="{A664C9DE-8C34-4405-AD8D-C5DCC9420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單箭頭接點 70">
              <a:extLst>
                <a:ext uri="{FF2B5EF4-FFF2-40B4-BE49-F238E27FC236}">
                  <a16:creationId xmlns:a16="http://schemas.microsoft.com/office/drawing/2014/main" id="{C93288CA-575B-4D5A-97A8-6A23B495FC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D1814261-EFC0-4379-8249-47A088C91D5D}"/>
              </a:ext>
            </a:extLst>
          </p:cNvPr>
          <p:cNvGrpSpPr/>
          <p:nvPr/>
        </p:nvGrpSpPr>
        <p:grpSpPr>
          <a:xfrm>
            <a:off x="2678131" y="3778933"/>
            <a:ext cx="1839368" cy="1052823"/>
            <a:chOff x="401919" y="3795863"/>
            <a:chExt cx="1839368" cy="1052823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8F73439E-AA15-49E3-BD4A-2574D6DAA5C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5" name="文字方塊 74">
                  <a:extLst>
                    <a:ext uri="{FF2B5EF4-FFF2-40B4-BE49-F238E27FC236}">
                      <a16:creationId xmlns:a16="http://schemas.microsoft.com/office/drawing/2014/main" id="{C01D62FF-687D-4A54-9854-C1E4ECF5EF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70EF920-7C44-4B64-84E8-B0B0E04F49BB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7" name="文字方塊 76">
                  <a:extLst>
                    <a:ext uri="{FF2B5EF4-FFF2-40B4-BE49-F238E27FC236}">
                      <a16:creationId xmlns:a16="http://schemas.microsoft.com/office/drawing/2014/main" id="{226301BF-4009-43B8-B051-F260EB669A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6B12A7C4-6CAE-4D86-A437-6E8C81101417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9" name="文字方塊 78">
                  <a:extLst>
                    <a:ext uri="{FF2B5EF4-FFF2-40B4-BE49-F238E27FC236}">
                      <a16:creationId xmlns:a16="http://schemas.microsoft.com/office/drawing/2014/main" id="{E9F96B7D-2E13-4DB4-B0EE-35895557D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直線單箭頭接點 79">
              <a:extLst>
                <a:ext uri="{FF2B5EF4-FFF2-40B4-BE49-F238E27FC236}">
                  <a16:creationId xmlns:a16="http://schemas.microsoft.com/office/drawing/2014/main" id="{3DAFF3A7-88F5-4F6C-B6E8-FDD3DE40B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C5F190EC-B2C6-4821-B7C8-F35AC5150C2F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E8A45A90-5DA8-479A-89EB-AF93CC9907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41720ACD-D219-4257-A640-2044677F43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群組 83">
            <a:extLst>
              <a:ext uri="{FF2B5EF4-FFF2-40B4-BE49-F238E27FC236}">
                <a16:creationId xmlns:a16="http://schemas.microsoft.com/office/drawing/2014/main" id="{8CB2D528-53F3-48C5-A6B4-DD95F4002CC3}"/>
              </a:ext>
            </a:extLst>
          </p:cNvPr>
          <p:cNvGrpSpPr/>
          <p:nvPr/>
        </p:nvGrpSpPr>
        <p:grpSpPr>
          <a:xfrm>
            <a:off x="4922247" y="3789527"/>
            <a:ext cx="1839368" cy="1052823"/>
            <a:chOff x="401919" y="3795863"/>
            <a:chExt cx="1839368" cy="1052823"/>
          </a:xfrm>
        </p:grpSpPr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AF36B4E-DD67-4C98-A176-BBFEDC0E5B0E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6" name="文字方塊 85">
                  <a:extLst>
                    <a:ext uri="{FF2B5EF4-FFF2-40B4-BE49-F238E27FC236}">
                      <a16:creationId xmlns:a16="http://schemas.microsoft.com/office/drawing/2014/main" id="{92675ACB-13E8-44EF-B173-E90DEC6BA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85A1D85-B595-4C9D-9123-CFF348AEF740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8" name="文字方塊 87">
                  <a:extLst>
                    <a:ext uri="{FF2B5EF4-FFF2-40B4-BE49-F238E27FC236}">
                      <a16:creationId xmlns:a16="http://schemas.microsoft.com/office/drawing/2014/main" id="{B403A141-0AC7-4631-832F-4618E7A43D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EC63E20-8041-4DEA-AB59-126A427C9F3D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085D5BDC-DC9F-44C4-A5AC-F97D17A25E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1" name="直線單箭頭接點 90">
              <a:extLst>
                <a:ext uri="{FF2B5EF4-FFF2-40B4-BE49-F238E27FC236}">
                  <a16:creationId xmlns:a16="http://schemas.microsoft.com/office/drawing/2014/main" id="{A3C644F0-29FC-4B73-B6C6-DD1FFAA8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單箭頭接點 91">
              <a:extLst>
                <a:ext uri="{FF2B5EF4-FFF2-40B4-BE49-F238E27FC236}">
                  <a16:creationId xmlns:a16="http://schemas.microsoft.com/office/drawing/2014/main" id="{A6989746-2DFF-4BD2-970C-C4042B8AFBD7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單箭頭接點 92">
              <a:extLst>
                <a:ext uri="{FF2B5EF4-FFF2-40B4-BE49-F238E27FC236}">
                  <a16:creationId xmlns:a16="http://schemas.microsoft.com/office/drawing/2014/main" id="{680C69BD-9560-41AC-A798-E5C37B28C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單箭頭接點 93">
              <a:extLst>
                <a:ext uri="{FF2B5EF4-FFF2-40B4-BE49-F238E27FC236}">
                  <a16:creationId xmlns:a16="http://schemas.microsoft.com/office/drawing/2014/main" id="{F35ACFFC-954A-4989-A14B-D53710902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76E44D6-E312-48F0-90A7-5615C969912B}"/>
              </a:ext>
            </a:extLst>
          </p:cNvPr>
          <p:cNvGrpSpPr/>
          <p:nvPr/>
        </p:nvGrpSpPr>
        <p:grpSpPr>
          <a:xfrm>
            <a:off x="7174951" y="3803115"/>
            <a:ext cx="1839368" cy="1052823"/>
            <a:chOff x="401919" y="3795863"/>
            <a:chExt cx="1839368" cy="1052823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65DD6379-8212-4BDA-B4E6-E57CD5E1745D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7" name="文字方塊 96">
                  <a:extLst>
                    <a:ext uri="{FF2B5EF4-FFF2-40B4-BE49-F238E27FC236}">
                      <a16:creationId xmlns:a16="http://schemas.microsoft.com/office/drawing/2014/main" id="{35C05A69-52C5-43DC-95C9-232BBA1C5E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61665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DC861C16-F529-4148-A79C-2788F9CA4E8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9" name="文字方塊 98">
                  <a:extLst>
                    <a:ext uri="{FF2B5EF4-FFF2-40B4-BE49-F238E27FC236}">
                      <a16:creationId xmlns:a16="http://schemas.microsoft.com/office/drawing/2014/main" id="{0843BFA9-51E7-41DF-8430-AF5CF51EF4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AF0850-D239-40B4-968D-5DF3E3EDA8B4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47F583DF-037D-4FA1-AF0F-1001093CAC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61665"/>
                </a:xfrm>
                <a:prstGeom prst="rect">
                  <a:avLst/>
                </a:prstGeom>
                <a:blipFill>
                  <a:blip r:embed="rId1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直線單箭頭接點 101">
              <a:extLst>
                <a:ext uri="{FF2B5EF4-FFF2-40B4-BE49-F238E27FC236}">
                  <a16:creationId xmlns:a16="http://schemas.microsoft.com/office/drawing/2014/main" id="{A48E0C3E-FBB9-4B40-9F64-3B9FE0831C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單箭頭接點 102">
              <a:extLst>
                <a:ext uri="{FF2B5EF4-FFF2-40B4-BE49-F238E27FC236}">
                  <a16:creationId xmlns:a16="http://schemas.microsoft.com/office/drawing/2014/main" id="{A0DFA8C1-6BC0-4E93-840C-B93FE76B7B30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單箭頭接點 103">
              <a:extLst>
                <a:ext uri="{FF2B5EF4-FFF2-40B4-BE49-F238E27FC236}">
                  <a16:creationId xmlns:a16="http://schemas.microsoft.com/office/drawing/2014/main" id="{087606D6-E0D9-4CD8-ACB6-15DBFF788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單箭頭接點 104">
              <a:extLst>
                <a:ext uri="{FF2B5EF4-FFF2-40B4-BE49-F238E27FC236}">
                  <a16:creationId xmlns:a16="http://schemas.microsoft.com/office/drawing/2014/main" id="{EA04529C-051D-4BCF-9694-8B87968EE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stCxn id="78" idx="0"/>
            <a:endCxn id="114" idx="4"/>
          </p:cNvCxnSpPr>
          <p:nvPr/>
        </p:nvCxnSpPr>
        <p:spPr>
          <a:xfrm flipV="1">
            <a:off x="3003616" y="2830421"/>
            <a:ext cx="4783108" cy="948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stCxn id="78" idx="0"/>
            <a:endCxn id="111" idx="4"/>
          </p:cNvCxnSpPr>
          <p:nvPr/>
        </p:nvCxnSpPr>
        <p:spPr>
          <a:xfrm flipV="1">
            <a:off x="3003616" y="2805020"/>
            <a:ext cx="2532148" cy="973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stCxn id="78" idx="0"/>
            <a:endCxn id="108" idx="4"/>
          </p:cNvCxnSpPr>
          <p:nvPr/>
        </p:nvCxnSpPr>
        <p:spPr>
          <a:xfrm flipV="1">
            <a:off x="3003616" y="2796162"/>
            <a:ext cx="326739" cy="982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1032678" y="2787695"/>
            <a:ext cx="248650" cy="9225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blipFill>
                <a:blip r:embed="rId19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blipFill>
                <a:blip r:embed="rId20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blipFill>
                <a:blip r:embed="rId21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blipFill>
                <a:blip r:embed="rId22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3225911" y="1277296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57D3157-4442-4D16-BBF1-F5CDF45475F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60830" y="2877457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664FD2-DC5D-491D-9571-F768D0B58EAA}"/>
              </a:ext>
            </a:extLst>
          </p:cNvPr>
          <p:cNvGrpSpPr/>
          <p:nvPr/>
        </p:nvGrpSpPr>
        <p:grpSpPr>
          <a:xfrm>
            <a:off x="1711638" y="2567444"/>
            <a:ext cx="298383" cy="310013"/>
            <a:chOff x="-105878" y="1740168"/>
            <a:chExt cx="461666" cy="4616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58F9F33-67F5-4DFF-A7F8-5B3B85F7D94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23408B-8855-4FD7-92AA-70A9151F941A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C530E308-8CB2-4D73-8CA6-4976789A9EE5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>
                <a:extLst>
                  <a:ext uri="{FF2B5EF4-FFF2-40B4-BE49-F238E27FC236}">
                    <a16:creationId xmlns:a16="http://schemas.microsoft.com/office/drawing/2014/main" id="{41D4FC8D-B1A0-4796-B313-93685356A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49073DB5-C40B-47C6-8188-9B6B88C3C493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4123409" y="288503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46476D0-2D4D-4D0C-9164-D0F4DB987C30}"/>
              </a:ext>
            </a:extLst>
          </p:cNvPr>
          <p:cNvGrpSpPr/>
          <p:nvPr/>
        </p:nvGrpSpPr>
        <p:grpSpPr>
          <a:xfrm>
            <a:off x="3974217" y="2575022"/>
            <a:ext cx="298383" cy="310013"/>
            <a:chOff x="-105878" y="1740168"/>
            <a:chExt cx="461666" cy="461665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4D523360-9B00-4082-A129-3A00C4AC0D8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BC5A6D1-5A3C-4885-9BC9-F967B0BE5E5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5" name="直線接點 134">
                <a:extLst>
                  <a:ext uri="{FF2B5EF4-FFF2-40B4-BE49-F238E27FC236}">
                    <a16:creationId xmlns:a16="http://schemas.microsoft.com/office/drawing/2014/main" id="{84C4E85B-846A-4B61-A3AF-440A0B9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>
                <a:extLst>
                  <a:ext uri="{FF2B5EF4-FFF2-40B4-BE49-F238E27FC236}">
                    <a16:creationId xmlns:a16="http://schemas.microsoft.com/office/drawing/2014/main" id="{F9760EEF-BD96-46DA-BAD1-B39AC24D7E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A73A118A-482D-46EF-A2A3-64584D0FA143}"/>
              </a:ext>
            </a:extLst>
          </p:cNvPr>
          <p:cNvCxnSpPr>
            <a:cxnSpLocks/>
            <a:endCxn id="146" idx="2"/>
          </p:cNvCxnSpPr>
          <p:nvPr/>
        </p:nvCxnSpPr>
        <p:spPr>
          <a:xfrm flipH="1" flipV="1">
            <a:off x="6384832" y="290102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9C77DEC5-0F26-410D-825B-C341C8A267F5}"/>
              </a:ext>
            </a:extLst>
          </p:cNvPr>
          <p:cNvGrpSpPr/>
          <p:nvPr/>
        </p:nvGrpSpPr>
        <p:grpSpPr>
          <a:xfrm>
            <a:off x="6235640" y="2591012"/>
            <a:ext cx="298383" cy="310013"/>
            <a:chOff x="-105878" y="1740168"/>
            <a:chExt cx="461666" cy="461665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91ECB5C-8C8F-44AB-9212-E83C91B8D313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7" name="群組 146">
              <a:extLst>
                <a:ext uri="{FF2B5EF4-FFF2-40B4-BE49-F238E27FC236}">
                  <a16:creationId xmlns:a16="http://schemas.microsoft.com/office/drawing/2014/main" id="{B28E44D4-DB12-476F-AA78-CF82C1B6E76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48" name="直線接點 147">
                <a:extLst>
                  <a:ext uri="{FF2B5EF4-FFF2-40B4-BE49-F238E27FC236}">
                    <a16:creationId xmlns:a16="http://schemas.microsoft.com/office/drawing/2014/main" id="{30099532-DC94-4504-A320-6DFB360752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>
                <a:extLst>
                  <a:ext uri="{FF2B5EF4-FFF2-40B4-BE49-F238E27FC236}">
                    <a16:creationId xmlns:a16="http://schemas.microsoft.com/office/drawing/2014/main" id="{25078CDD-5068-49EC-8C43-CEC03F4BB7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8D23D601-BA50-4690-82F7-0D413B0C903C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8614932" y="291770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6D318239-F777-4625-885D-7F272B985ACB}"/>
              </a:ext>
            </a:extLst>
          </p:cNvPr>
          <p:cNvGrpSpPr/>
          <p:nvPr/>
        </p:nvGrpSpPr>
        <p:grpSpPr>
          <a:xfrm>
            <a:off x="8465740" y="2607695"/>
            <a:ext cx="298383" cy="310013"/>
            <a:chOff x="-105878" y="1740168"/>
            <a:chExt cx="461666" cy="461665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3A1F2E3-4FBE-42CF-977A-72658F3DDF29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981588CB-96EB-4AF5-9425-6820C65140E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54" name="直線接點 153">
                <a:extLst>
                  <a:ext uri="{FF2B5EF4-FFF2-40B4-BE49-F238E27FC236}">
                    <a16:creationId xmlns:a16="http://schemas.microsoft.com/office/drawing/2014/main" id="{A04261EA-3D2C-4033-858A-3CDE36581A4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>
                <a:extLst>
                  <a:ext uri="{FF2B5EF4-FFF2-40B4-BE49-F238E27FC236}">
                    <a16:creationId xmlns:a16="http://schemas.microsoft.com/office/drawing/2014/main" id="{C22F3E2D-7B28-41B4-B507-AF06EF3E9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31E42FBD-9C26-4128-81B7-3B48EA6425F0}"/>
              </a:ext>
            </a:extLst>
          </p:cNvPr>
          <p:cNvCxnSpPr>
            <a:cxnSpLocks/>
          </p:cNvCxnSpPr>
          <p:nvPr/>
        </p:nvCxnSpPr>
        <p:spPr>
          <a:xfrm flipV="1">
            <a:off x="1869663" y="1601862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C8759FEA-AF97-40F4-B882-1A4E830B2A77}"/>
              </a:ext>
            </a:extLst>
          </p:cNvPr>
          <p:cNvCxnSpPr>
            <a:cxnSpLocks/>
          </p:cNvCxnSpPr>
          <p:nvPr/>
        </p:nvCxnSpPr>
        <p:spPr>
          <a:xfrm flipH="1" flipV="1">
            <a:off x="4123304" y="1598271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7671D1C-647B-4D36-BACA-E62D35BD1457}"/>
              </a:ext>
            </a:extLst>
          </p:cNvPr>
          <p:cNvCxnSpPr>
            <a:cxnSpLocks/>
          </p:cNvCxnSpPr>
          <p:nvPr/>
        </p:nvCxnSpPr>
        <p:spPr>
          <a:xfrm flipH="1" flipV="1">
            <a:off x="6382507" y="1544948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4CCFEBF4-9E75-4EEC-8B39-9660600E7733}"/>
              </a:ext>
            </a:extLst>
          </p:cNvPr>
          <p:cNvCxnSpPr>
            <a:cxnSpLocks/>
          </p:cNvCxnSpPr>
          <p:nvPr/>
        </p:nvCxnSpPr>
        <p:spPr>
          <a:xfrm flipH="1" flipV="1">
            <a:off x="8613577" y="1564945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B8648A90-3DF4-4567-B112-D401D76DF68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155001" y="270968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3D2D1344-4857-4737-A299-2F4C78C67A26}"/>
              </a:ext>
            </a:extLst>
          </p:cNvPr>
          <p:cNvCxnSpPr>
            <a:cxnSpLocks/>
          </p:cNvCxnSpPr>
          <p:nvPr/>
        </p:nvCxnSpPr>
        <p:spPr>
          <a:xfrm>
            <a:off x="3448691" y="2728030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48523943-D74F-4447-A0DB-479CABB3F6D7}"/>
              </a:ext>
            </a:extLst>
          </p:cNvPr>
          <p:cNvCxnSpPr>
            <a:cxnSpLocks/>
          </p:cNvCxnSpPr>
          <p:nvPr/>
        </p:nvCxnSpPr>
        <p:spPr>
          <a:xfrm>
            <a:off x="5679003" y="274601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620AF92D-77A6-459D-B5E2-1408C5B14B58}"/>
              </a:ext>
            </a:extLst>
          </p:cNvPr>
          <p:cNvCxnSpPr>
            <a:cxnSpLocks/>
          </p:cNvCxnSpPr>
          <p:nvPr/>
        </p:nvCxnSpPr>
        <p:spPr>
          <a:xfrm>
            <a:off x="7883672" y="276270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148BC753-1DAD-4C9A-A04E-F2813197DA58}"/>
              </a:ext>
            </a:extLst>
          </p:cNvPr>
          <p:cNvCxnSpPr>
            <a:cxnSpLocks/>
          </p:cNvCxnSpPr>
          <p:nvPr/>
        </p:nvCxnSpPr>
        <p:spPr>
          <a:xfrm flipH="1">
            <a:off x="3802339" y="1564945"/>
            <a:ext cx="48112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/>
              <p:nvPr/>
            </p:nvSpPr>
            <p:spPr>
              <a:xfrm>
                <a:off x="6440612" y="418708"/>
                <a:ext cx="240764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612" y="418708"/>
                <a:ext cx="2407647" cy="1045543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3D7CAA45-5381-499E-A008-FC5C2B7AE63A}"/>
              </a:ext>
            </a:extLst>
          </p:cNvPr>
          <p:cNvCxnSpPr>
            <a:cxnSpLocks/>
          </p:cNvCxnSpPr>
          <p:nvPr/>
        </p:nvCxnSpPr>
        <p:spPr>
          <a:xfrm>
            <a:off x="1861006" y="1564945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文字方塊 124">
            <a:extLst>
              <a:ext uri="{FF2B5EF4-FFF2-40B4-BE49-F238E27FC236}">
                <a16:creationId xmlns:a16="http://schemas.microsoft.com/office/drawing/2014/main" id="{C824B41C-0A9B-444F-91B4-746C9B94702C}"/>
              </a:ext>
            </a:extLst>
          </p:cNvPr>
          <p:cNvSpPr txBox="1"/>
          <p:nvPr/>
        </p:nvSpPr>
        <p:spPr>
          <a:xfrm>
            <a:off x="154207" y="654962"/>
            <a:ext cx="6228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拿每個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query q 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去對每個 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key k</a:t>
            </a:r>
            <a:r>
              <a:rPr lang="en-US" altLang="zh-TW" sz="2400" dirty="0">
                <a:solidFill>
                  <a:srgbClr val="0070C0"/>
                </a:solidFill>
                <a:latin typeface="+mj-lt"/>
                <a:ea typeface="微軟正黑體" panose="020B0604030504040204" pitchFamily="34" charset="-120"/>
              </a:rPr>
              <a:t> </a:t>
            </a:r>
            <a:r>
              <a:rPr lang="zh-TW" altLang="en-US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 </a:t>
            </a:r>
            <a:r>
              <a:rPr lang="en-US" altLang="zh-TW" sz="2400" dirty="0">
                <a:solidFill>
                  <a:srgbClr val="0070C0"/>
                </a:solidFill>
                <a:ea typeface="微軟正黑體" panose="020B0604030504040204" pitchFamily="34" charset="-120"/>
              </a:rPr>
              <a:t>attention</a:t>
            </a:r>
            <a:r>
              <a:rPr lang="en-US" altLang="zh-TW" sz="2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2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6" name="矩形 125">
            <a:extLst>
              <a:ext uri="{FF2B5EF4-FFF2-40B4-BE49-F238E27FC236}">
                <a16:creationId xmlns:a16="http://schemas.microsoft.com/office/drawing/2014/main" id="{6C6F4AAC-A0AD-4D0F-9C75-DF586FBCCC4B}"/>
              </a:ext>
            </a:extLst>
          </p:cNvPr>
          <p:cNvSpPr/>
          <p:nvPr/>
        </p:nvSpPr>
        <p:spPr>
          <a:xfrm>
            <a:off x="2745405" y="3675870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3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" grpId="0" animBg="1"/>
      <p:bldP spid="111" grpId="0" animBg="1"/>
      <p:bldP spid="114" grpId="0" animBg="1"/>
      <p:bldP spid="132" grpId="0"/>
      <p:bldP spid="134" grpId="0"/>
      <p:bldP spid="138" grpId="0"/>
      <p:bldP spid="139" grpId="0"/>
      <p:bldP spid="46" grpId="0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>
            <a:extLst>
              <a:ext uri="{FF2B5EF4-FFF2-40B4-BE49-F238E27FC236}">
                <a16:creationId xmlns:a16="http://schemas.microsoft.com/office/drawing/2014/main" id="{86C6E4AF-BD58-4F31-89E7-9075631CEFD2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7C069440-4382-40DE-A0E7-0D062A98F2E9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FA0B02C-4778-48B3-B13E-F87994588CE0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FD61BD0A-FFD0-4B61-9B91-2BAE0BBBF6BF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7" name="文字方塊 56">
                  <a:extLst>
                    <a:ext uri="{FF2B5EF4-FFF2-40B4-BE49-F238E27FC236}">
                      <a16:creationId xmlns:a16="http://schemas.microsoft.com/office/drawing/2014/main" id="{18CDA245-ACBA-4F13-9207-26A251A70F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E2239E7-C8FB-4B4B-BAA0-DE4001CAE0F5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181D0572-D8B6-4E66-AB3C-12C7E1A82602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C4E7D3F-095D-469F-82B0-50E070FCCCBB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B5410201-ED71-4028-8214-216563732C6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8" name="文字方塊 57">
                  <a:extLst>
                    <a:ext uri="{FF2B5EF4-FFF2-40B4-BE49-F238E27FC236}">
                      <a16:creationId xmlns:a16="http://schemas.microsoft.com/office/drawing/2014/main" id="{70B85629-FCA1-47CE-8B47-76CB51418A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EB8F23F9-FEC6-4585-BECE-FE043A5FF072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8505025-F892-4D05-B3EE-E7F69671238B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8EE88615-E2AD-41C2-95AE-03FC464AEE26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B4B271D4-A2BB-42EC-9FBB-2A503D08BD94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59" name="文字方塊 58">
                  <a:extLst>
                    <a:ext uri="{FF2B5EF4-FFF2-40B4-BE49-F238E27FC236}">
                      <a16:creationId xmlns:a16="http://schemas.microsoft.com/office/drawing/2014/main" id="{09A6DE2E-259B-4DE8-8D3E-AFD53E13A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4533AF47-92D8-4B4A-80A2-EB67CB250EEE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293733A0-2725-4CFC-8FBB-92EA2F2C6A53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22AC02A9-CD80-49BB-8BD0-08AEE4BB3DA0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3B422D6-17F7-458F-BACB-DF01A1FFE19F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2" name="文字方塊 61">
                  <a:extLst>
                    <a:ext uri="{FF2B5EF4-FFF2-40B4-BE49-F238E27FC236}">
                      <a16:creationId xmlns:a16="http://schemas.microsoft.com/office/drawing/2014/main" id="{0C709CFC-6FFF-4FD8-8E04-CD1F34B0D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1" name="文字方塊 140">
                <a:extLst>
                  <a:ext uri="{FF2B5EF4-FFF2-40B4-BE49-F238E27FC236}">
                    <a16:creationId xmlns:a16="http://schemas.microsoft.com/office/drawing/2014/main" id="{B249C74F-1BCC-40EA-88CC-58CB0BFE0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2" name="文字方塊 141">
                <a:extLst>
                  <a:ext uri="{FF2B5EF4-FFF2-40B4-BE49-F238E27FC236}">
                    <a16:creationId xmlns:a16="http://schemas.microsoft.com/office/drawing/2014/main" id="{D52FDE77-DA0C-4287-9AC6-C3BF462C9E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3" name="文字方塊 142">
                <a:extLst>
                  <a:ext uri="{FF2B5EF4-FFF2-40B4-BE49-F238E27FC236}">
                    <a16:creationId xmlns:a16="http://schemas.microsoft.com/office/drawing/2014/main" id="{CDC5C4F6-6227-4CC2-91C5-85BC495075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5B93F637-5784-4D08-A629-B36257DE3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973803" y="1240834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3F924E1F-53CC-43F0-8511-615D5577DBCD}"/>
              </a:ext>
            </a:extLst>
          </p:cNvPr>
          <p:cNvGrpSpPr/>
          <p:nvPr/>
        </p:nvGrpSpPr>
        <p:grpSpPr>
          <a:xfrm>
            <a:off x="3225910" y="1240834"/>
            <a:ext cx="715161" cy="605813"/>
            <a:chOff x="635402" y="1337615"/>
            <a:chExt cx="715161" cy="605813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E856FB97-1C13-4B7D-AFFD-B52148D2A395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8835FF1A-10F6-4B3D-864D-2DB482AFC96A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8835FF1A-10F6-4B3D-864D-2DB482AFC9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群組 164">
            <a:extLst>
              <a:ext uri="{FF2B5EF4-FFF2-40B4-BE49-F238E27FC236}">
                <a16:creationId xmlns:a16="http://schemas.microsoft.com/office/drawing/2014/main" id="{35101770-E9BF-4A30-BBAB-3BBCB80B0438}"/>
              </a:ext>
            </a:extLst>
          </p:cNvPr>
          <p:cNvGrpSpPr/>
          <p:nvPr/>
        </p:nvGrpSpPr>
        <p:grpSpPr>
          <a:xfrm>
            <a:off x="5479166" y="1240834"/>
            <a:ext cx="715161" cy="605813"/>
            <a:chOff x="635402" y="1337615"/>
            <a:chExt cx="715161" cy="605813"/>
          </a:xfrm>
        </p:grpSpPr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74B163B2-C828-42DE-8A3F-8D54CD603314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77D01A2-6423-4A4F-A182-97E91CF290E0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7" name="文字方塊 166">
                  <a:extLst>
                    <a:ext uri="{FF2B5EF4-FFF2-40B4-BE49-F238E27FC236}">
                      <a16:creationId xmlns:a16="http://schemas.microsoft.com/office/drawing/2014/main" id="{677D01A2-6423-4A4F-A182-97E91CF29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8" name="群組 167">
            <a:extLst>
              <a:ext uri="{FF2B5EF4-FFF2-40B4-BE49-F238E27FC236}">
                <a16:creationId xmlns:a16="http://schemas.microsoft.com/office/drawing/2014/main" id="{3CECDA15-B6BE-452D-A0D6-FCF708686119}"/>
              </a:ext>
            </a:extLst>
          </p:cNvPr>
          <p:cNvGrpSpPr/>
          <p:nvPr/>
        </p:nvGrpSpPr>
        <p:grpSpPr>
          <a:xfrm>
            <a:off x="7726840" y="1240834"/>
            <a:ext cx="715161" cy="605813"/>
            <a:chOff x="635402" y="1337615"/>
            <a:chExt cx="715161" cy="605813"/>
          </a:xfrm>
        </p:grpSpPr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181C4676-175C-4299-88FD-2874B615CE12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文字方塊 169">
                  <a:extLst>
                    <a:ext uri="{FF2B5EF4-FFF2-40B4-BE49-F238E27FC236}">
                      <a16:creationId xmlns:a16="http://schemas.microsoft.com/office/drawing/2014/main" id="{7D5C1436-70E5-4E14-9DC9-8DBE41E8143D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0" name="文字方塊 169">
                  <a:extLst>
                    <a:ext uri="{FF2B5EF4-FFF2-40B4-BE49-F238E27FC236}">
                      <a16:creationId xmlns:a16="http://schemas.microsoft.com/office/drawing/2014/main" id="{7D5C1436-70E5-4E14-9DC9-8DBE41E81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1E1C871-F2F8-42AC-AFD4-4480852594D4}"/>
              </a:ext>
            </a:extLst>
          </p:cNvPr>
          <p:cNvCxnSpPr>
            <a:cxnSpLocks/>
          </p:cNvCxnSpPr>
          <p:nvPr/>
        </p:nvCxnSpPr>
        <p:spPr>
          <a:xfrm flipV="1">
            <a:off x="1297111" y="4221844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928F8359-9B7D-4FFA-9B74-F8A416D3D75A}"/>
              </a:ext>
            </a:extLst>
          </p:cNvPr>
          <p:cNvCxnSpPr>
            <a:cxnSpLocks/>
          </p:cNvCxnSpPr>
          <p:nvPr/>
        </p:nvCxnSpPr>
        <p:spPr>
          <a:xfrm flipV="1">
            <a:off x="3573350" y="4206973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線單箭頭接點 171">
            <a:extLst>
              <a:ext uri="{FF2B5EF4-FFF2-40B4-BE49-F238E27FC236}">
                <a16:creationId xmlns:a16="http://schemas.microsoft.com/office/drawing/2014/main" id="{12007D41-3006-4F26-B4D8-013A88FF0356}"/>
              </a:ext>
            </a:extLst>
          </p:cNvPr>
          <p:cNvCxnSpPr>
            <a:cxnSpLocks/>
          </p:cNvCxnSpPr>
          <p:nvPr/>
        </p:nvCxnSpPr>
        <p:spPr>
          <a:xfrm flipV="1">
            <a:off x="5819414" y="4206973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單箭頭接點 172">
            <a:extLst>
              <a:ext uri="{FF2B5EF4-FFF2-40B4-BE49-F238E27FC236}">
                <a16:creationId xmlns:a16="http://schemas.microsoft.com/office/drawing/2014/main" id="{3257D38D-DDB0-4B9B-A616-B831B12CF273}"/>
              </a:ext>
            </a:extLst>
          </p:cNvPr>
          <p:cNvCxnSpPr>
            <a:cxnSpLocks/>
          </p:cNvCxnSpPr>
          <p:nvPr/>
        </p:nvCxnSpPr>
        <p:spPr>
          <a:xfrm flipV="1">
            <a:off x="8069550" y="4221844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線單箭頭接點 173">
            <a:extLst>
              <a:ext uri="{FF2B5EF4-FFF2-40B4-BE49-F238E27FC236}">
                <a16:creationId xmlns:a16="http://schemas.microsoft.com/office/drawing/2014/main" id="{09BFFDEF-F097-4DAF-AFF3-D52E7272D0B7}"/>
              </a:ext>
            </a:extLst>
          </p:cNvPr>
          <p:cNvCxnSpPr>
            <a:cxnSpLocks/>
          </p:cNvCxnSpPr>
          <p:nvPr/>
        </p:nvCxnSpPr>
        <p:spPr>
          <a:xfrm flipV="1">
            <a:off x="1297541" y="1861518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線單箭頭接點 174">
            <a:extLst>
              <a:ext uri="{FF2B5EF4-FFF2-40B4-BE49-F238E27FC236}">
                <a16:creationId xmlns:a16="http://schemas.microsoft.com/office/drawing/2014/main" id="{61AA3BCF-DB0E-4501-9FA2-B5837F2AC9E3}"/>
              </a:ext>
            </a:extLst>
          </p:cNvPr>
          <p:cNvCxnSpPr>
            <a:cxnSpLocks/>
          </p:cNvCxnSpPr>
          <p:nvPr/>
        </p:nvCxnSpPr>
        <p:spPr>
          <a:xfrm flipV="1">
            <a:off x="3573780" y="1846647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單箭頭接點 175">
            <a:extLst>
              <a:ext uri="{FF2B5EF4-FFF2-40B4-BE49-F238E27FC236}">
                <a16:creationId xmlns:a16="http://schemas.microsoft.com/office/drawing/2014/main" id="{3599C019-F49D-4A27-9C38-8D468A843A22}"/>
              </a:ext>
            </a:extLst>
          </p:cNvPr>
          <p:cNvCxnSpPr>
            <a:cxnSpLocks/>
          </p:cNvCxnSpPr>
          <p:nvPr/>
        </p:nvCxnSpPr>
        <p:spPr>
          <a:xfrm flipV="1">
            <a:off x="5819844" y="1846647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單箭頭接點 176">
            <a:extLst>
              <a:ext uri="{FF2B5EF4-FFF2-40B4-BE49-F238E27FC236}">
                <a16:creationId xmlns:a16="http://schemas.microsoft.com/office/drawing/2014/main" id="{D6B72465-DB57-44D7-9747-78256D6C31A1}"/>
              </a:ext>
            </a:extLst>
          </p:cNvPr>
          <p:cNvCxnSpPr>
            <a:cxnSpLocks/>
          </p:cNvCxnSpPr>
          <p:nvPr/>
        </p:nvCxnSpPr>
        <p:spPr>
          <a:xfrm flipV="1">
            <a:off x="8069980" y="1861518"/>
            <a:ext cx="0" cy="66705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BF747593-CDE7-42C8-B6D5-630DD547ACDE}"/>
              </a:ext>
            </a:extLst>
          </p:cNvPr>
          <p:cNvSpPr/>
          <p:nvPr/>
        </p:nvSpPr>
        <p:spPr>
          <a:xfrm>
            <a:off x="606392" y="2464177"/>
            <a:ext cx="8085213" cy="1742796"/>
          </a:xfrm>
          <a:prstGeom prst="roundRect">
            <a:avLst/>
          </a:prstGeom>
          <a:blipFill>
            <a:blip r:embed="rId15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EEC0C8B-22B3-46EB-9FD4-A8F30CBB4B3D}"/>
                  </a:ext>
                </a:extLst>
              </p:cNvPr>
              <p:cNvSpPr txBox="1"/>
              <p:nvPr/>
            </p:nvSpPr>
            <p:spPr>
              <a:xfrm>
                <a:off x="3232069" y="367725"/>
                <a:ext cx="55381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/>
                  <a:t>can be parallelly computed.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4EEC0C8B-22B3-46EB-9FD4-A8F30CBB4B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069" y="367725"/>
                <a:ext cx="5538151" cy="461665"/>
              </a:xfrm>
              <a:prstGeom prst="rect">
                <a:avLst/>
              </a:prstGeom>
              <a:blipFill>
                <a:blip r:embed="rId16"/>
                <a:stretch>
                  <a:fillRect l="-330" t="-10526" b="-289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19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948CB27-7A30-4E2F-95E7-CFDB002AF93F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F6AC71B-E600-4B00-99A7-DB92FF59C99A}"/>
              </a:ext>
            </a:extLst>
          </p:cNvPr>
          <p:cNvGrpSpPr/>
          <p:nvPr/>
        </p:nvGrpSpPr>
        <p:grpSpPr>
          <a:xfrm>
            <a:off x="988440" y="4874027"/>
            <a:ext cx="715161" cy="1669208"/>
            <a:chOff x="988440" y="4874027"/>
            <a:chExt cx="715161" cy="166920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4317613-ADC7-4620-8D9A-B9F1B88BDF6F}"/>
                </a:ext>
              </a:extLst>
            </p:cNvPr>
            <p:cNvSpPr/>
            <p:nvPr/>
          </p:nvSpPr>
          <p:spPr>
            <a:xfrm>
              <a:off x="1066278" y="4874027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5FDB1E-CEBE-4567-A9E6-A387C0DB13EB}"/>
                </a:ext>
              </a:extLst>
            </p:cNvPr>
            <p:cNvSpPr/>
            <p:nvPr/>
          </p:nvSpPr>
          <p:spPr>
            <a:xfrm>
              <a:off x="1095305" y="5877761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D6BF28FB-5858-4CCE-8EF5-84CE3047EAB2}"/>
                </a:ext>
              </a:extLst>
            </p:cNvPr>
            <p:cNvCxnSpPr/>
            <p:nvPr/>
          </p:nvCxnSpPr>
          <p:spPr>
            <a:xfrm flipV="1">
              <a:off x="1315029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2D05C20-5DEE-414F-A72A-025849C4EE8A}"/>
                    </a:ext>
                  </a:extLst>
                </p:cNvPr>
                <p:cNvSpPr txBox="1"/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" name="文字方塊 8">
                  <a:extLst>
                    <a:ext uri="{FF2B5EF4-FFF2-40B4-BE49-F238E27FC236}">
                      <a16:creationId xmlns:a16="http://schemas.microsoft.com/office/drawing/2014/main" id="{52D05C20-5DEE-414F-A72A-025849C4EE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440" y="5948183"/>
                  <a:ext cx="715161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D2F441CA-55D3-418D-93D8-9618A55A4654}"/>
              </a:ext>
            </a:extLst>
          </p:cNvPr>
          <p:cNvGrpSpPr/>
          <p:nvPr/>
        </p:nvGrpSpPr>
        <p:grpSpPr>
          <a:xfrm>
            <a:off x="3225911" y="4874026"/>
            <a:ext cx="715161" cy="1669209"/>
            <a:chOff x="3049476" y="4874026"/>
            <a:chExt cx="715161" cy="1669209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40BCB28-0DFC-4429-984E-62CDB828DC40}"/>
                </a:ext>
              </a:extLst>
            </p:cNvPr>
            <p:cNvSpPr/>
            <p:nvPr/>
          </p:nvSpPr>
          <p:spPr>
            <a:xfrm>
              <a:off x="3165634" y="487402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D92CD00-2BED-4835-867D-9915ADFEB530}"/>
                </a:ext>
              </a:extLst>
            </p:cNvPr>
            <p:cNvSpPr/>
            <p:nvPr/>
          </p:nvSpPr>
          <p:spPr>
            <a:xfrm>
              <a:off x="3164339" y="586564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F602828B-A193-4297-84D1-D3E4C0762045}"/>
                </a:ext>
              </a:extLst>
            </p:cNvPr>
            <p:cNvCxnSpPr/>
            <p:nvPr/>
          </p:nvCxnSpPr>
          <p:spPr>
            <a:xfrm flipV="1">
              <a:off x="3396916" y="551220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56755CC-467C-4C5C-8287-DFC1D6024145}"/>
                    </a:ext>
                  </a:extLst>
                </p:cNvPr>
                <p:cNvSpPr txBox="1"/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" name="文字方塊 13">
                  <a:extLst>
                    <a:ext uri="{FF2B5EF4-FFF2-40B4-BE49-F238E27FC236}">
                      <a16:creationId xmlns:a16="http://schemas.microsoft.com/office/drawing/2014/main" id="{956755CC-467C-4C5C-8287-DFC1D60241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9476" y="5949769"/>
                  <a:ext cx="715161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0AADE7A-A002-43F7-8396-D1EA8AEE615E}"/>
              </a:ext>
            </a:extLst>
          </p:cNvPr>
          <p:cNvGrpSpPr/>
          <p:nvPr/>
        </p:nvGrpSpPr>
        <p:grpSpPr>
          <a:xfrm>
            <a:off x="5463382" y="4888896"/>
            <a:ext cx="715161" cy="1669209"/>
            <a:chOff x="5344903" y="4888896"/>
            <a:chExt cx="715161" cy="166920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4BCC01A-5E51-4600-A55F-4E6A48C87B8C}"/>
                </a:ext>
              </a:extLst>
            </p:cNvPr>
            <p:cNvSpPr/>
            <p:nvPr/>
          </p:nvSpPr>
          <p:spPr>
            <a:xfrm>
              <a:off x="5454456" y="5880515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17" name="直線單箭頭接點 16">
              <a:extLst>
                <a:ext uri="{FF2B5EF4-FFF2-40B4-BE49-F238E27FC236}">
                  <a16:creationId xmlns:a16="http://schemas.microsoft.com/office/drawing/2014/main" id="{38F9610B-3485-4DEA-BA17-AEA138728343}"/>
                </a:ext>
              </a:extLst>
            </p:cNvPr>
            <p:cNvCxnSpPr/>
            <p:nvPr/>
          </p:nvCxnSpPr>
          <p:spPr>
            <a:xfrm flipV="1">
              <a:off x="5700935" y="5527077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3D2D2222-40B6-4C3D-84C9-F4A47F03C396}"/>
                </a:ext>
              </a:extLst>
            </p:cNvPr>
            <p:cNvSpPr/>
            <p:nvPr/>
          </p:nvSpPr>
          <p:spPr>
            <a:xfrm>
              <a:off x="5455915" y="4888896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390FEBEC-F7ED-449B-9A80-6F539BB1A51D}"/>
                    </a:ext>
                  </a:extLst>
                </p:cNvPr>
                <p:cNvSpPr txBox="1"/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" name="文字方塊 18">
                  <a:extLst>
                    <a:ext uri="{FF2B5EF4-FFF2-40B4-BE49-F238E27FC236}">
                      <a16:creationId xmlns:a16="http://schemas.microsoft.com/office/drawing/2014/main" id="{390FEBEC-F7ED-449B-9A80-6F539BB1A5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4903" y="5973607"/>
                  <a:ext cx="71516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78B56A5-3707-408E-A928-D4F706EDA46D}"/>
              </a:ext>
            </a:extLst>
          </p:cNvPr>
          <p:cNvGrpSpPr/>
          <p:nvPr/>
        </p:nvGrpSpPr>
        <p:grpSpPr>
          <a:xfrm>
            <a:off x="7700853" y="4905697"/>
            <a:ext cx="715161" cy="1669209"/>
            <a:chOff x="7700853" y="4905697"/>
            <a:chExt cx="715161" cy="1669209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4BFD5198-84CC-4F8C-8A18-E95627AC662A}"/>
                </a:ext>
              </a:extLst>
            </p:cNvPr>
            <p:cNvSpPr/>
            <p:nvPr/>
          </p:nvSpPr>
          <p:spPr>
            <a:xfrm>
              <a:off x="7816425" y="5897316"/>
              <a:ext cx="465153" cy="6775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35C8AE2F-86BB-4B3C-A315-C37612ACC836}"/>
                </a:ext>
              </a:extLst>
            </p:cNvPr>
            <p:cNvCxnSpPr/>
            <p:nvPr/>
          </p:nvCxnSpPr>
          <p:spPr>
            <a:xfrm flipV="1">
              <a:off x="8069550" y="5543878"/>
              <a:ext cx="0" cy="312708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6EB0B3CA-3DA9-4FED-BF8F-9485A70E8E17}"/>
                </a:ext>
              </a:extLst>
            </p:cNvPr>
            <p:cNvSpPr/>
            <p:nvPr/>
          </p:nvSpPr>
          <p:spPr>
            <a:xfrm>
              <a:off x="7825858" y="4905697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02E0DFDE-B6F6-4E75-BFF8-8C8B980D7631}"/>
                    </a:ext>
                  </a:extLst>
                </p:cNvPr>
                <p:cNvSpPr txBox="1"/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文字方塊 23">
                  <a:extLst>
                    <a:ext uri="{FF2B5EF4-FFF2-40B4-BE49-F238E27FC236}">
                      <a16:creationId xmlns:a16="http://schemas.microsoft.com/office/drawing/2014/main" id="{02E0DFDE-B6F6-4E75-BFF8-8C8B980D76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0853" y="5979665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C93FB94A-7DA5-40D7-AE26-7B5774F3619E}"/>
              </a:ext>
            </a:extLst>
          </p:cNvPr>
          <p:cNvSpPr/>
          <p:nvPr/>
        </p:nvSpPr>
        <p:spPr>
          <a:xfrm>
            <a:off x="1717885" y="379586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12118A3-2DAB-4E0A-A743-A23B98CA552D}"/>
                  </a:ext>
                </a:extLst>
              </p:cNvPr>
              <p:cNvSpPr txBox="1"/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12118A3-2DAB-4E0A-A743-A23B98CA5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矩形 27">
            <a:extLst>
              <a:ext uri="{FF2B5EF4-FFF2-40B4-BE49-F238E27FC236}">
                <a16:creationId xmlns:a16="http://schemas.microsoft.com/office/drawing/2014/main" id="{9211C3B7-9B1B-4141-A061-0A274A515B63}"/>
              </a:ext>
            </a:extLst>
          </p:cNvPr>
          <p:cNvSpPr/>
          <p:nvPr/>
        </p:nvSpPr>
        <p:spPr>
          <a:xfrm>
            <a:off x="1145507" y="379586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95BB679-DB4A-49DC-AD2B-B2817945ACB7}"/>
                  </a:ext>
                </a:extLst>
              </p:cNvPr>
              <p:cNvSpPr txBox="1"/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695BB679-DB4A-49DC-AD2B-B2817945A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>
            <a:extLst>
              <a:ext uri="{FF2B5EF4-FFF2-40B4-BE49-F238E27FC236}">
                <a16:creationId xmlns:a16="http://schemas.microsoft.com/office/drawing/2014/main" id="{00E95762-C646-4D54-BA1C-6F880AF27807}"/>
              </a:ext>
            </a:extLst>
          </p:cNvPr>
          <p:cNvSpPr/>
          <p:nvPr/>
        </p:nvSpPr>
        <p:spPr>
          <a:xfrm>
            <a:off x="583404" y="379586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F4CC1BA-CF56-44B1-A2B3-E71E741B668E}"/>
                  </a:ext>
                </a:extLst>
              </p:cNvPr>
              <p:cNvSpPr txBox="1"/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EF4CC1BA-CF56-44B1-A2B3-E71E741B6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B620E6F9-C89A-4E56-A285-1B4BD908E50C}"/>
              </a:ext>
            </a:extLst>
          </p:cNvPr>
          <p:cNvCxnSpPr>
            <a:cxnSpLocks/>
          </p:cNvCxnSpPr>
          <p:nvPr/>
        </p:nvCxnSpPr>
        <p:spPr>
          <a:xfrm flipV="1">
            <a:off x="1298095" y="4339810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DBAFCAF-E5BE-48AF-A7AF-D1ECA850BFA1}"/>
              </a:ext>
            </a:extLst>
          </p:cNvPr>
          <p:cNvCxnSpPr>
            <a:cxnSpLocks/>
          </p:cNvCxnSpPr>
          <p:nvPr/>
        </p:nvCxnSpPr>
        <p:spPr>
          <a:xfrm>
            <a:off x="716018" y="4619649"/>
            <a:ext cx="114586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D8F3DA89-ACA1-406A-BA14-C94352E5B977}"/>
              </a:ext>
            </a:extLst>
          </p:cNvPr>
          <p:cNvCxnSpPr>
            <a:cxnSpLocks/>
          </p:cNvCxnSpPr>
          <p:nvPr/>
        </p:nvCxnSpPr>
        <p:spPr>
          <a:xfrm flipV="1">
            <a:off x="716018" y="4337800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B86C6EC9-F9D9-406D-9CD6-418066E8D490}"/>
              </a:ext>
            </a:extLst>
          </p:cNvPr>
          <p:cNvCxnSpPr>
            <a:cxnSpLocks/>
          </p:cNvCxnSpPr>
          <p:nvPr/>
        </p:nvCxnSpPr>
        <p:spPr>
          <a:xfrm flipV="1">
            <a:off x="1861885" y="4337800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2DEACDA9-EE40-4FE9-84BC-E65FF888DF5F}"/>
              </a:ext>
            </a:extLst>
          </p:cNvPr>
          <p:cNvSpPr/>
          <p:nvPr/>
        </p:nvSpPr>
        <p:spPr>
          <a:xfrm>
            <a:off x="3994097" y="37789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50A3D89-2121-4DA7-B602-6AF9D5D5B4C3}"/>
                  </a:ext>
                </a:extLst>
              </p:cNvPr>
              <p:cNvSpPr txBox="1"/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050A3D89-2121-4DA7-B602-6AF9D5D5B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17470311-0B4F-4B5D-8DC9-A253411C80B2}"/>
              </a:ext>
            </a:extLst>
          </p:cNvPr>
          <p:cNvSpPr/>
          <p:nvPr/>
        </p:nvSpPr>
        <p:spPr>
          <a:xfrm>
            <a:off x="3421719" y="377893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095B23D-4C97-4D25-9290-CDFE8B70DBC7}"/>
                  </a:ext>
                </a:extLst>
              </p:cNvPr>
              <p:cNvSpPr txBox="1"/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>
                <a:extLst>
                  <a:ext uri="{FF2B5EF4-FFF2-40B4-BE49-F238E27FC236}">
                    <a16:creationId xmlns:a16="http://schemas.microsoft.com/office/drawing/2014/main" id="{C095B23D-4C97-4D25-9290-CDFE8B70D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 40">
            <a:extLst>
              <a:ext uri="{FF2B5EF4-FFF2-40B4-BE49-F238E27FC236}">
                <a16:creationId xmlns:a16="http://schemas.microsoft.com/office/drawing/2014/main" id="{64983A40-B2D2-4AFD-8334-492349B54618}"/>
              </a:ext>
            </a:extLst>
          </p:cNvPr>
          <p:cNvSpPr/>
          <p:nvPr/>
        </p:nvSpPr>
        <p:spPr>
          <a:xfrm>
            <a:off x="2859616" y="377893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29F966E-B970-4D98-9608-2404261C2D18}"/>
                  </a:ext>
                </a:extLst>
              </p:cNvPr>
              <p:cNvSpPr txBox="1"/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>
                <a:extLst>
                  <a:ext uri="{FF2B5EF4-FFF2-40B4-BE49-F238E27FC236}">
                    <a16:creationId xmlns:a16="http://schemas.microsoft.com/office/drawing/2014/main" id="{929F966E-B970-4D98-9608-2404261C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D024C4C0-4D5B-4093-88F4-175D5B675665}"/>
              </a:ext>
            </a:extLst>
          </p:cNvPr>
          <p:cNvCxnSpPr>
            <a:cxnSpLocks/>
          </p:cNvCxnSpPr>
          <p:nvPr/>
        </p:nvCxnSpPr>
        <p:spPr>
          <a:xfrm flipV="1">
            <a:off x="3574307" y="4322880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D3CA4BBA-C8DA-4B03-9A5E-B9FBB612C075}"/>
              </a:ext>
            </a:extLst>
          </p:cNvPr>
          <p:cNvCxnSpPr>
            <a:cxnSpLocks/>
          </p:cNvCxnSpPr>
          <p:nvPr/>
        </p:nvCxnSpPr>
        <p:spPr>
          <a:xfrm>
            <a:off x="2992230" y="4602719"/>
            <a:ext cx="114586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AF94A441-370D-4AD4-A876-743C6A923E44}"/>
              </a:ext>
            </a:extLst>
          </p:cNvPr>
          <p:cNvCxnSpPr>
            <a:cxnSpLocks/>
          </p:cNvCxnSpPr>
          <p:nvPr/>
        </p:nvCxnSpPr>
        <p:spPr>
          <a:xfrm flipV="1">
            <a:off x="2992230" y="4320870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>
            <a:extLst>
              <a:ext uri="{FF2B5EF4-FFF2-40B4-BE49-F238E27FC236}">
                <a16:creationId xmlns:a16="http://schemas.microsoft.com/office/drawing/2014/main" id="{EDE0455E-3719-40AE-B28B-5E8B5ED7E801}"/>
              </a:ext>
            </a:extLst>
          </p:cNvPr>
          <p:cNvCxnSpPr>
            <a:cxnSpLocks/>
          </p:cNvCxnSpPr>
          <p:nvPr/>
        </p:nvCxnSpPr>
        <p:spPr>
          <a:xfrm flipV="1">
            <a:off x="4138097" y="4320870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>
            <a:extLst>
              <a:ext uri="{FF2B5EF4-FFF2-40B4-BE49-F238E27FC236}">
                <a16:creationId xmlns:a16="http://schemas.microsoft.com/office/drawing/2014/main" id="{509855C9-EBCC-4ACC-A6C3-97F5A6B164B3}"/>
              </a:ext>
            </a:extLst>
          </p:cNvPr>
          <p:cNvSpPr/>
          <p:nvPr/>
        </p:nvSpPr>
        <p:spPr>
          <a:xfrm>
            <a:off x="6238213" y="3789527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D4DC085F-092E-4ACC-B97A-B449CF047D4D}"/>
                  </a:ext>
                </a:extLst>
              </p:cNvPr>
              <p:cNvSpPr txBox="1"/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9" name="文字方塊 48">
                <a:extLst>
                  <a:ext uri="{FF2B5EF4-FFF2-40B4-BE49-F238E27FC236}">
                    <a16:creationId xmlns:a16="http://schemas.microsoft.com/office/drawing/2014/main" id="{D4DC085F-092E-4ACC-B97A-B449CF047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矩形 49">
            <a:extLst>
              <a:ext uri="{FF2B5EF4-FFF2-40B4-BE49-F238E27FC236}">
                <a16:creationId xmlns:a16="http://schemas.microsoft.com/office/drawing/2014/main" id="{AB758357-148A-4E49-8DD8-A9F9583E14F1}"/>
              </a:ext>
            </a:extLst>
          </p:cNvPr>
          <p:cNvSpPr/>
          <p:nvPr/>
        </p:nvSpPr>
        <p:spPr>
          <a:xfrm>
            <a:off x="5665835" y="3789527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F928C3E-BC74-436F-9275-DFFF64761919}"/>
                  </a:ext>
                </a:extLst>
              </p:cNvPr>
              <p:cNvSpPr txBox="1"/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2F928C3E-BC74-436F-9275-DFFF647619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0374AB35-F388-4743-8630-E21D3CAF3823}"/>
              </a:ext>
            </a:extLst>
          </p:cNvPr>
          <p:cNvSpPr/>
          <p:nvPr/>
        </p:nvSpPr>
        <p:spPr>
          <a:xfrm>
            <a:off x="5103732" y="3789527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2371904-9D32-473C-BA14-F0B6FCA13C25}"/>
                  </a:ext>
                </a:extLst>
              </p:cNvPr>
              <p:cNvSpPr txBox="1"/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42371904-9D32-473C-BA14-F0B6FCA13C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直線單箭頭接點 53">
            <a:extLst>
              <a:ext uri="{FF2B5EF4-FFF2-40B4-BE49-F238E27FC236}">
                <a16:creationId xmlns:a16="http://schemas.microsoft.com/office/drawing/2014/main" id="{FA9EDD5F-6AE2-4C23-99CB-2DA99BE92C47}"/>
              </a:ext>
            </a:extLst>
          </p:cNvPr>
          <p:cNvCxnSpPr>
            <a:cxnSpLocks/>
          </p:cNvCxnSpPr>
          <p:nvPr/>
        </p:nvCxnSpPr>
        <p:spPr>
          <a:xfrm flipV="1">
            <a:off x="5818423" y="4333474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單箭頭接點 54">
            <a:extLst>
              <a:ext uri="{FF2B5EF4-FFF2-40B4-BE49-F238E27FC236}">
                <a16:creationId xmlns:a16="http://schemas.microsoft.com/office/drawing/2014/main" id="{051735C3-ACD4-4DCF-83A6-510922799E74}"/>
              </a:ext>
            </a:extLst>
          </p:cNvPr>
          <p:cNvCxnSpPr>
            <a:cxnSpLocks/>
          </p:cNvCxnSpPr>
          <p:nvPr/>
        </p:nvCxnSpPr>
        <p:spPr>
          <a:xfrm>
            <a:off x="5236346" y="4613313"/>
            <a:ext cx="114586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>
            <a:extLst>
              <a:ext uri="{FF2B5EF4-FFF2-40B4-BE49-F238E27FC236}">
                <a16:creationId xmlns:a16="http://schemas.microsoft.com/office/drawing/2014/main" id="{73EF5414-B48D-421C-83BC-4076B476663B}"/>
              </a:ext>
            </a:extLst>
          </p:cNvPr>
          <p:cNvCxnSpPr>
            <a:cxnSpLocks/>
          </p:cNvCxnSpPr>
          <p:nvPr/>
        </p:nvCxnSpPr>
        <p:spPr>
          <a:xfrm flipV="1">
            <a:off x="5236346" y="4331464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單箭頭接點 56">
            <a:extLst>
              <a:ext uri="{FF2B5EF4-FFF2-40B4-BE49-F238E27FC236}">
                <a16:creationId xmlns:a16="http://schemas.microsoft.com/office/drawing/2014/main" id="{0CA9D969-FB8A-4695-A0DC-ED821FF8CDB3}"/>
              </a:ext>
            </a:extLst>
          </p:cNvPr>
          <p:cNvCxnSpPr>
            <a:cxnSpLocks/>
          </p:cNvCxnSpPr>
          <p:nvPr/>
        </p:nvCxnSpPr>
        <p:spPr>
          <a:xfrm flipH="1" flipV="1">
            <a:off x="6371923" y="4360244"/>
            <a:ext cx="0" cy="24271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2F51FF8B-B069-402E-B1CA-1238499AD3DB}"/>
              </a:ext>
            </a:extLst>
          </p:cNvPr>
          <p:cNvSpPr/>
          <p:nvPr/>
        </p:nvSpPr>
        <p:spPr>
          <a:xfrm>
            <a:off x="8490917" y="380311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D2579E3-D824-4F47-A490-7BFB6DA9C758}"/>
                  </a:ext>
                </a:extLst>
              </p:cNvPr>
              <p:cNvSpPr txBox="1"/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0" name="文字方塊 59">
                <a:extLst>
                  <a:ext uri="{FF2B5EF4-FFF2-40B4-BE49-F238E27FC236}">
                    <a16:creationId xmlns:a16="http://schemas.microsoft.com/office/drawing/2014/main" id="{8D2579E3-D824-4F47-A490-7BFB6DA9C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矩形 60">
            <a:extLst>
              <a:ext uri="{FF2B5EF4-FFF2-40B4-BE49-F238E27FC236}">
                <a16:creationId xmlns:a16="http://schemas.microsoft.com/office/drawing/2014/main" id="{8DEA95A5-A3FD-4A4D-A36F-66A5880ACC7A}"/>
              </a:ext>
            </a:extLst>
          </p:cNvPr>
          <p:cNvSpPr/>
          <p:nvPr/>
        </p:nvSpPr>
        <p:spPr>
          <a:xfrm>
            <a:off x="7918539" y="3803115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533C18EC-F19E-4BF8-A4A2-05805206B5E4}"/>
                  </a:ext>
                </a:extLst>
              </p:cNvPr>
              <p:cNvSpPr txBox="1"/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2" name="文字方塊 61">
                <a:extLst>
                  <a:ext uri="{FF2B5EF4-FFF2-40B4-BE49-F238E27FC236}">
                    <a16:creationId xmlns:a16="http://schemas.microsoft.com/office/drawing/2014/main" id="{533C18EC-F19E-4BF8-A4A2-05805206B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群組 77">
            <a:extLst>
              <a:ext uri="{FF2B5EF4-FFF2-40B4-BE49-F238E27FC236}">
                <a16:creationId xmlns:a16="http://schemas.microsoft.com/office/drawing/2014/main" id="{F5ADD7C3-D835-4614-A5CF-4D0DCCA92D23}"/>
              </a:ext>
            </a:extLst>
          </p:cNvPr>
          <p:cNvGrpSpPr/>
          <p:nvPr/>
        </p:nvGrpSpPr>
        <p:grpSpPr>
          <a:xfrm>
            <a:off x="7174951" y="3803115"/>
            <a:ext cx="715161" cy="540000"/>
            <a:chOff x="7174951" y="3803115"/>
            <a:chExt cx="715161" cy="540000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7F7B1476-A728-47AE-A5C2-2AD9AD6A8E75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C3EC488F-A4FC-422D-A82D-C0365A389B27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4" name="文字方塊 63">
                  <a:extLst>
                    <a:ext uri="{FF2B5EF4-FFF2-40B4-BE49-F238E27FC236}">
                      <a16:creationId xmlns:a16="http://schemas.microsoft.com/office/drawing/2014/main" id="{C3EC488F-A4FC-422D-A82D-C0365A389B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1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5" name="直線單箭頭接點 64">
            <a:extLst>
              <a:ext uri="{FF2B5EF4-FFF2-40B4-BE49-F238E27FC236}">
                <a16:creationId xmlns:a16="http://schemas.microsoft.com/office/drawing/2014/main" id="{753FAE27-7907-472D-9C21-B2D83A55BB52}"/>
              </a:ext>
            </a:extLst>
          </p:cNvPr>
          <p:cNvCxnSpPr>
            <a:cxnSpLocks/>
          </p:cNvCxnSpPr>
          <p:nvPr/>
        </p:nvCxnSpPr>
        <p:spPr>
          <a:xfrm flipV="1">
            <a:off x="8071127" y="4347062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單箭頭接點 65">
            <a:extLst>
              <a:ext uri="{FF2B5EF4-FFF2-40B4-BE49-F238E27FC236}">
                <a16:creationId xmlns:a16="http://schemas.microsoft.com/office/drawing/2014/main" id="{D697AD04-AB6E-4940-B38B-0D50BD8F1DB9}"/>
              </a:ext>
            </a:extLst>
          </p:cNvPr>
          <p:cNvCxnSpPr>
            <a:cxnSpLocks/>
          </p:cNvCxnSpPr>
          <p:nvPr/>
        </p:nvCxnSpPr>
        <p:spPr>
          <a:xfrm>
            <a:off x="7489050" y="4626901"/>
            <a:ext cx="1145867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AA3ED7E9-E9CC-4BFA-90F5-A7B46C32E877}"/>
              </a:ext>
            </a:extLst>
          </p:cNvPr>
          <p:cNvCxnSpPr>
            <a:cxnSpLocks/>
          </p:cNvCxnSpPr>
          <p:nvPr/>
        </p:nvCxnSpPr>
        <p:spPr>
          <a:xfrm flipV="1">
            <a:off x="7489050" y="434505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FDFDB914-AC67-447D-BD0F-78EF74B71948}"/>
              </a:ext>
            </a:extLst>
          </p:cNvPr>
          <p:cNvCxnSpPr>
            <a:cxnSpLocks/>
          </p:cNvCxnSpPr>
          <p:nvPr/>
        </p:nvCxnSpPr>
        <p:spPr>
          <a:xfrm flipV="1">
            <a:off x="8634917" y="4345052"/>
            <a:ext cx="0" cy="27149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99201A6-C7CC-4F23-995E-F497C9095F7C}"/>
                  </a:ext>
                </a:extLst>
              </p:cNvPr>
              <p:cNvSpPr txBox="1"/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9" name="文字方塊 68">
                <a:extLst>
                  <a:ext uri="{FF2B5EF4-FFF2-40B4-BE49-F238E27FC236}">
                    <a16:creationId xmlns:a16="http://schemas.microsoft.com/office/drawing/2014/main" id="{299201A6-C7CC-4F23-995E-F497C9095F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6840" y="4960970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36E4718-A150-4CF9-AC1D-EF6A13EB9578}"/>
                  </a:ext>
                </a:extLst>
              </p:cNvPr>
              <p:cNvSpPr txBox="1"/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0" name="文字方塊 69">
                <a:extLst>
                  <a:ext uri="{FF2B5EF4-FFF2-40B4-BE49-F238E27FC236}">
                    <a16:creationId xmlns:a16="http://schemas.microsoft.com/office/drawing/2014/main" id="{136E4718-A150-4CF9-AC1D-EF6A13EB9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166" y="4949897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4AD374FC-9D89-45DE-9B31-8D373F109DAC}"/>
                  </a:ext>
                </a:extLst>
              </p:cNvPr>
              <p:cNvSpPr txBox="1"/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1" name="文字方塊 70">
                <a:extLst>
                  <a:ext uri="{FF2B5EF4-FFF2-40B4-BE49-F238E27FC236}">
                    <a16:creationId xmlns:a16="http://schemas.microsoft.com/office/drawing/2014/main" id="{4AD374FC-9D89-45DE-9B31-8D373F109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911" y="4949897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A7A88752-A919-4950-B251-B731AC0372B5}"/>
                  </a:ext>
                </a:extLst>
              </p:cNvPr>
              <p:cNvSpPr txBox="1"/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2" name="文字方塊 71">
                <a:extLst>
                  <a:ext uri="{FF2B5EF4-FFF2-40B4-BE49-F238E27FC236}">
                    <a16:creationId xmlns:a16="http://schemas.microsoft.com/office/drawing/2014/main" id="{A7A88752-A919-4950-B251-B731AC037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03" y="4942431"/>
                <a:ext cx="715161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E44D86F6-FF22-4EAD-A0C2-1BAADE8983EA}"/>
                  </a:ext>
                </a:extLst>
              </p:cNvPr>
              <p:cNvSpPr txBox="1"/>
              <p:nvPr/>
            </p:nvSpPr>
            <p:spPr>
              <a:xfrm>
                <a:off x="401970" y="1580777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E44D86F6-FF22-4EAD-A0C2-1BAADE898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70" y="1580777"/>
                <a:ext cx="1485791" cy="381258"/>
              </a:xfrm>
              <a:prstGeom prst="rect">
                <a:avLst/>
              </a:prstGeom>
              <a:blipFill>
                <a:blip r:embed="rId22"/>
                <a:stretch>
                  <a:fillRect l="-4508" r="-1230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BC2FB289-726F-4B3D-8A2A-D10E6B4FEA6D}"/>
                  </a:ext>
                </a:extLst>
              </p:cNvPr>
              <p:cNvSpPr txBox="1"/>
              <p:nvPr/>
            </p:nvSpPr>
            <p:spPr>
              <a:xfrm>
                <a:off x="401919" y="2185911"/>
                <a:ext cx="1497782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BC2FB289-726F-4B3D-8A2A-D10E6B4FE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9" y="2185911"/>
                <a:ext cx="1497782" cy="381258"/>
              </a:xfrm>
              <a:prstGeom prst="rect">
                <a:avLst/>
              </a:prstGeom>
              <a:blipFill>
                <a:blip r:embed="rId23"/>
                <a:stretch>
                  <a:fillRect l="-4472" t="-1613" r="-1220" b="-80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81735BE0-0334-4F31-9B55-E610F8E599C3}"/>
                  </a:ext>
                </a:extLst>
              </p:cNvPr>
              <p:cNvSpPr txBox="1"/>
              <p:nvPr/>
            </p:nvSpPr>
            <p:spPr>
              <a:xfrm>
                <a:off x="412628" y="2770016"/>
                <a:ext cx="14870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81735BE0-0334-4F31-9B55-E610F8E59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28" y="2770016"/>
                <a:ext cx="1487074" cy="381258"/>
              </a:xfrm>
              <a:prstGeom prst="rect">
                <a:avLst/>
              </a:prstGeom>
              <a:blipFill>
                <a:blip r:embed="rId24"/>
                <a:stretch>
                  <a:fillRect l="-2459" r="-1230" b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群組 78">
            <a:extLst>
              <a:ext uri="{FF2B5EF4-FFF2-40B4-BE49-F238E27FC236}">
                <a16:creationId xmlns:a16="http://schemas.microsoft.com/office/drawing/2014/main" id="{3E7C8B86-08F5-43DD-B8D5-38DBFF76493D}"/>
              </a:ext>
            </a:extLst>
          </p:cNvPr>
          <p:cNvGrpSpPr/>
          <p:nvPr/>
        </p:nvGrpSpPr>
        <p:grpSpPr>
          <a:xfrm>
            <a:off x="3464597" y="210833"/>
            <a:ext cx="715161" cy="540000"/>
            <a:chOff x="7174951" y="3803115"/>
            <a:chExt cx="715161" cy="540000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8099B144-36C0-4C06-9E1A-5738BC8AADF3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文字方塊 80">
                  <a:extLst>
                    <a:ext uri="{FF2B5EF4-FFF2-40B4-BE49-F238E27FC236}">
                      <a16:creationId xmlns:a16="http://schemas.microsoft.com/office/drawing/2014/main" id="{A7781FBF-8F7A-4DBC-8ED6-DA6AD69B6DD8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1" name="文字方塊 80">
                  <a:extLst>
                    <a:ext uri="{FF2B5EF4-FFF2-40B4-BE49-F238E27FC236}">
                      <a16:creationId xmlns:a16="http://schemas.microsoft.com/office/drawing/2014/main" id="{A7781FBF-8F7A-4DBC-8ED6-DA6AD69B6D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群組 81">
            <a:extLst>
              <a:ext uri="{FF2B5EF4-FFF2-40B4-BE49-F238E27FC236}">
                <a16:creationId xmlns:a16="http://schemas.microsoft.com/office/drawing/2014/main" id="{2A2687C5-B416-4B18-A2A6-1364A2960F06}"/>
              </a:ext>
            </a:extLst>
          </p:cNvPr>
          <p:cNvGrpSpPr/>
          <p:nvPr/>
        </p:nvGrpSpPr>
        <p:grpSpPr>
          <a:xfrm>
            <a:off x="3808419" y="210833"/>
            <a:ext cx="715161" cy="540000"/>
            <a:chOff x="7174951" y="3803115"/>
            <a:chExt cx="715161" cy="540000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90661A75-5372-4698-B0D6-1DE81FB63646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A4521AC1-E903-4E56-B4D7-F386DD34A721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4" name="文字方塊 83">
                  <a:extLst>
                    <a:ext uri="{FF2B5EF4-FFF2-40B4-BE49-F238E27FC236}">
                      <a16:creationId xmlns:a16="http://schemas.microsoft.com/office/drawing/2014/main" id="{A4521AC1-E903-4E56-B4D7-F386DD34A7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5" name="群組 84">
            <a:extLst>
              <a:ext uri="{FF2B5EF4-FFF2-40B4-BE49-F238E27FC236}">
                <a16:creationId xmlns:a16="http://schemas.microsoft.com/office/drawing/2014/main" id="{66C70ACF-4C1F-4B26-AA59-345143A1C5E6}"/>
              </a:ext>
            </a:extLst>
          </p:cNvPr>
          <p:cNvGrpSpPr/>
          <p:nvPr/>
        </p:nvGrpSpPr>
        <p:grpSpPr>
          <a:xfrm>
            <a:off x="4152241" y="210833"/>
            <a:ext cx="715161" cy="540000"/>
            <a:chOff x="7174951" y="3803115"/>
            <a:chExt cx="715161" cy="540000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14DFF131-B5D4-44CC-A2AA-9651990971E1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78324DEE-4099-4EBA-A142-E146462A7AAC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7" name="文字方塊 86">
                  <a:extLst>
                    <a:ext uri="{FF2B5EF4-FFF2-40B4-BE49-F238E27FC236}">
                      <a16:creationId xmlns:a16="http://schemas.microsoft.com/office/drawing/2014/main" id="{78324DEE-4099-4EBA-A142-E146462A7A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群組 87">
            <a:extLst>
              <a:ext uri="{FF2B5EF4-FFF2-40B4-BE49-F238E27FC236}">
                <a16:creationId xmlns:a16="http://schemas.microsoft.com/office/drawing/2014/main" id="{FFA48CB8-413C-4827-A8A6-2AEC25BFAFA5}"/>
              </a:ext>
            </a:extLst>
          </p:cNvPr>
          <p:cNvGrpSpPr/>
          <p:nvPr/>
        </p:nvGrpSpPr>
        <p:grpSpPr>
          <a:xfrm>
            <a:off x="4496062" y="217705"/>
            <a:ext cx="715161" cy="540000"/>
            <a:chOff x="7174951" y="3803115"/>
            <a:chExt cx="715161" cy="540000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965EA6AF-281F-452E-B80C-B833DD37ABD0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FC59C7E7-99CA-4D3A-8AC1-52044D7AF8AA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0" name="文字方塊 89">
                  <a:extLst>
                    <a:ext uri="{FF2B5EF4-FFF2-40B4-BE49-F238E27FC236}">
                      <a16:creationId xmlns:a16="http://schemas.microsoft.com/office/drawing/2014/main" id="{FC59C7E7-99CA-4D3A-8AC1-52044D7AF8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文字方塊 90">
            <a:extLst>
              <a:ext uri="{FF2B5EF4-FFF2-40B4-BE49-F238E27FC236}">
                <a16:creationId xmlns:a16="http://schemas.microsoft.com/office/drawing/2014/main" id="{E5AAAC7D-5867-46D2-8F43-CDF96B44C03F}"/>
              </a:ext>
            </a:extLst>
          </p:cNvPr>
          <p:cNvSpPr txBox="1"/>
          <p:nvPr/>
        </p:nvSpPr>
        <p:spPr>
          <a:xfrm>
            <a:off x="5055854" y="274431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94" name="群組 93">
            <a:extLst>
              <a:ext uri="{FF2B5EF4-FFF2-40B4-BE49-F238E27FC236}">
                <a16:creationId xmlns:a16="http://schemas.microsoft.com/office/drawing/2014/main" id="{2F94A9BB-757D-49B5-A390-1134BF3D7881}"/>
              </a:ext>
            </a:extLst>
          </p:cNvPr>
          <p:cNvGrpSpPr/>
          <p:nvPr/>
        </p:nvGrpSpPr>
        <p:grpSpPr>
          <a:xfrm>
            <a:off x="5496633" y="189497"/>
            <a:ext cx="639241" cy="608154"/>
            <a:chOff x="5091792" y="1543557"/>
            <a:chExt cx="639241" cy="608154"/>
          </a:xfrm>
        </p:grpSpPr>
        <p:sp>
          <p:nvSpPr>
            <p:cNvPr id="92" name="文字方塊 91">
              <a:extLst>
                <a:ext uri="{FF2B5EF4-FFF2-40B4-BE49-F238E27FC236}">
                  <a16:creationId xmlns:a16="http://schemas.microsoft.com/office/drawing/2014/main" id="{49D1F759-73B5-44A2-B25F-0D8CAB40C051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文字方塊 92">
                  <a:extLst>
                    <a:ext uri="{FF2B5EF4-FFF2-40B4-BE49-F238E27FC236}">
                      <a16:creationId xmlns:a16="http://schemas.microsoft.com/office/drawing/2014/main" id="{9A07F579-82D4-48F9-A50F-7CE81F761110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93" name="文字方塊 92">
                  <a:extLst>
                    <a:ext uri="{FF2B5EF4-FFF2-40B4-BE49-F238E27FC236}">
                      <a16:creationId xmlns:a16="http://schemas.microsoft.com/office/drawing/2014/main" id="{9A07F579-82D4-48F9-A50F-7CE81F7611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29"/>
                  <a:stretch>
                    <a:fillRect l="-13793" r="-4598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6" name="矩形 95">
            <a:extLst>
              <a:ext uri="{FF2B5EF4-FFF2-40B4-BE49-F238E27FC236}">
                <a16:creationId xmlns:a16="http://schemas.microsoft.com/office/drawing/2014/main" id="{B0410CF2-CBD9-4ACC-9D25-2D345E4D5793}"/>
              </a:ext>
            </a:extLst>
          </p:cNvPr>
          <p:cNvSpPr/>
          <p:nvPr/>
        </p:nvSpPr>
        <p:spPr>
          <a:xfrm>
            <a:off x="6246110" y="229984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B1DADBF8-68D8-4058-A55C-ED85475A45BB}"/>
                  </a:ext>
                </a:extLst>
              </p:cNvPr>
              <p:cNvSpPr txBox="1"/>
              <p:nvPr/>
            </p:nvSpPr>
            <p:spPr>
              <a:xfrm>
                <a:off x="6078662" y="2701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B1DADBF8-68D8-4058-A55C-ED85475A4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662" y="270161"/>
                <a:ext cx="715161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矩形 98">
            <a:extLst>
              <a:ext uri="{FF2B5EF4-FFF2-40B4-BE49-F238E27FC236}">
                <a16:creationId xmlns:a16="http://schemas.microsoft.com/office/drawing/2014/main" id="{B6623BD2-F355-47E1-B339-925E680CEFEF}"/>
              </a:ext>
            </a:extLst>
          </p:cNvPr>
          <p:cNvSpPr/>
          <p:nvPr/>
        </p:nvSpPr>
        <p:spPr>
          <a:xfrm>
            <a:off x="6589932" y="229984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1C285146-A5EF-41B2-94AA-B6E8B0C8AB00}"/>
                  </a:ext>
                </a:extLst>
              </p:cNvPr>
              <p:cNvSpPr txBox="1"/>
              <p:nvPr/>
            </p:nvSpPr>
            <p:spPr>
              <a:xfrm>
                <a:off x="6408447" y="2701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0" name="文字方塊 99">
                <a:extLst>
                  <a:ext uri="{FF2B5EF4-FFF2-40B4-BE49-F238E27FC236}">
                    <a16:creationId xmlns:a16="http://schemas.microsoft.com/office/drawing/2014/main" id="{1C285146-A5EF-41B2-94AA-B6E8B0C8A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8447" y="270162"/>
                <a:ext cx="715161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矩形 101">
            <a:extLst>
              <a:ext uri="{FF2B5EF4-FFF2-40B4-BE49-F238E27FC236}">
                <a16:creationId xmlns:a16="http://schemas.microsoft.com/office/drawing/2014/main" id="{BEF6AB99-CF95-4006-8C5B-6A892D59B560}"/>
              </a:ext>
            </a:extLst>
          </p:cNvPr>
          <p:cNvSpPr/>
          <p:nvPr/>
        </p:nvSpPr>
        <p:spPr>
          <a:xfrm>
            <a:off x="6933754" y="229984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74E5FE8-5F2C-44E0-BE54-D1CEEDE561A5}"/>
                  </a:ext>
                </a:extLst>
              </p:cNvPr>
              <p:cNvSpPr txBox="1"/>
              <p:nvPr/>
            </p:nvSpPr>
            <p:spPr>
              <a:xfrm>
                <a:off x="6752269" y="2701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474E5FE8-5F2C-44E0-BE54-D1CEEDE56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269" y="270162"/>
                <a:ext cx="715161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矩形 104">
            <a:extLst>
              <a:ext uri="{FF2B5EF4-FFF2-40B4-BE49-F238E27FC236}">
                <a16:creationId xmlns:a16="http://schemas.microsoft.com/office/drawing/2014/main" id="{3A0F0C7C-6ABF-4C5A-BF6C-5C64492C3708}"/>
              </a:ext>
            </a:extLst>
          </p:cNvPr>
          <p:cNvSpPr/>
          <p:nvPr/>
        </p:nvSpPr>
        <p:spPr>
          <a:xfrm>
            <a:off x="7277575" y="236856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76644354-9D7D-4C3E-B80F-59EFDBB8AEBA}"/>
                  </a:ext>
                </a:extLst>
              </p:cNvPr>
              <p:cNvSpPr txBox="1"/>
              <p:nvPr/>
            </p:nvSpPr>
            <p:spPr>
              <a:xfrm>
                <a:off x="7096090" y="27703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文字方塊 105">
                <a:extLst>
                  <a:ext uri="{FF2B5EF4-FFF2-40B4-BE49-F238E27FC236}">
                    <a16:creationId xmlns:a16="http://schemas.microsoft.com/office/drawing/2014/main" id="{76644354-9D7D-4C3E-B80F-59EFDBB8A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090" y="277034"/>
                <a:ext cx="715161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矩形 106">
            <a:extLst>
              <a:ext uri="{FF2B5EF4-FFF2-40B4-BE49-F238E27FC236}">
                <a16:creationId xmlns:a16="http://schemas.microsoft.com/office/drawing/2014/main" id="{F7F38807-7D8F-4B32-8564-1957A0A4CF72}"/>
              </a:ext>
            </a:extLst>
          </p:cNvPr>
          <p:cNvSpPr/>
          <p:nvPr/>
        </p:nvSpPr>
        <p:spPr>
          <a:xfrm>
            <a:off x="3650529" y="1391860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BE20ACF6-F85C-4DC6-A798-598B7EA1EE48}"/>
              </a:ext>
            </a:extLst>
          </p:cNvPr>
          <p:cNvSpPr/>
          <p:nvPr/>
        </p:nvSpPr>
        <p:spPr>
          <a:xfrm>
            <a:off x="3994351" y="1391860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43605474-17ED-44E7-9102-E78439C33796}"/>
              </a:ext>
            </a:extLst>
          </p:cNvPr>
          <p:cNvSpPr/>
          <p:nvPr/>
        </p:nvSpPr>
        <p:spPr>
          <a:xfrm>
            <a:off x="4338173" y="1391860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074552CD-0CF1-416F-84E7-C70F5B2C6F17}"/>
              </a:ext>
            </a:extLst>
          </p:cNvPr>
          <p:cNvSpPr/>
          <p:nvPr/>
        </p:nvSpPr>
        <p:spPr>
          <a:xfrm>
            <a:off x="4681994" y="1398732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6EF90768-B516-40E1-85B4-B0D6B1D5E3C0}"/>
              </a:ext>
            </a:extLst>
          </p:cNvPr>
          <p:cNvSpPr/>
          <p:nvPr/>
        </p:nvSpPr>
        <p:spPr>
          <a:xfrm>
            <a:off x="3664048" y="257072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EDDFF4C3-538A-47FC-8E28-27A959C2F5A3}"/>
              </a:ext>
            </a:extLst>
          </p:cNvPr>
          <p:cNvSpPr/>
          <p:nvPr/>
        </p:nvSpPr>
        <p:spPr>
          <a:xfrm>
            <a:off x="4007870" y="257072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47EA14C9-D731-4925-9B34-6E3505CA7038}"/>
              </a:ext>
            </a:extLst>
          </p:cNvPr>
          <p:cNvSpPr/>
          <p:nvPr/>
        </p:nvSpPr>
        <p:spPr>
          <a:xfrm>
            <a:off x="4351692" y="257072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A7DC86CD-9D1F-41D3-ABC1-172069D07601}"/>
              </a:ext>
            </a:extLst>
          </p:cNvPr>
          <p:cNvSpPr/>
          <p:nvPr/>
        </p:nvSpPr>
        <p:spPr>
          <a:xfrm>
            <a:off x="4695513" y="2577594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5" name="文字方塊 114">
            <a:extLst>
              <a:ext uri="{FF2B5EF4-FFF2-40B4-BE49-F238E27FC236}">
                <a16:creationId xmlns:a16="http://schemas.microsoft.com/office/drawing/2014/main" id="{48EDE54E-4FC3-4722-9FFF-AB971AFB49A0}"/>
              </a:ext>
            </a:extLst>
          </p:cNvPr>
          <p:cNvSpPr txBox="1"/>
          <p:nvPr/>
        </p:nvSpPr>
        <p:spPr>
          <a:xfrm>
            <a:off x="5058428" y="1479344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16" name="群組 115">
            <a:extLst>
              <a:ext uri="{FF2B5EF4-FFF2-40B4-BE49-F238E27FC236}">
                <a16:creationId xmlns:a16="http://schemas.microsoft.com/office/drawing/2014/main" id="{3269D35C-FCCF-43F7-A2DC-C4B20147F03E}"/>
              </a:ext>
            </a:extLst>
          </p:cNvPr>
          <p:cNvGrpSpPr/>
          <p:nvPr/>
        </p:nvGrpSpPr>
        <p:grpSpPr>
          <a:xfrm>
            <a:off x="5508723" y="1371055"/>
            <a:ext cx="639241" cy="608154"/>
            <a:chOff x="5091792" y="1543557"/>
            <a:chExt cx="639241" cy="608154"/>
          </a:xfrm>
        </p:grpSpPr>
        <p:sp>
          <p:nvSpPr>
            <p:cNvPr id="117" name="文字方塊 116">
              <a:extLst>
                <a:ext uri="{FF2B5EF4-FFF2-40B4-BE49-F238E27FC236}">
                  <a16:creationId xmlns:a16="http://schemas.microsoft.com/office/drawing/2014/main" id="{B4938D8C-FE80-4657-B86B-A7CA92902CED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文字方塊 117">
                  <a:extLst>
                    <a:ext uri="{FF2B5EF4-FFF2-40B4-BE49-F238E27FC236}">
                      <a16:creationId xmlns:a16="http://schemas.microsoft.com/office/drawing/2014/main" id="{D84F6214-9419-41C7-BA1D-1307291233C3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8" name="文字方塊 117">
                  <a:extLst>
                    <a:ext uri="{FF2B5EF4-FFF2-40B4-BE49-F238E27FC236}">
                      <a16:creationId xmlns:a16="http://schemas.microsoft.com/office/drawing/2014/main" id="{D84F6214-9419-41C7-BA1D-130729123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34"/>
                  <a:stretch>
                    <a:fillRect l="-13793" t="-3226" r="-4598" b="-483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9" name="文字方塊 118">
            <a:extLst>
              <a:ext uri="{FF2B5EF4-FFF2-40B4-BE49-F238E27FC236}">
                <a16:creationId xmlns:a16="http://schemas.microsoft.com/office/drawing/2014/main" id="{17B05170-F180-47F8-936D-A1F99653BEBB}"/>
              </a:ext>
            </a:extLst>
          </p:cNvPr>
          <p:cNvSpPr txBox="1"/>
          <p:nvPr/>
        </p:nvSpPr>
        <p:spPr>
          <a:xfrm>
            <a:off x="5073030" y="2639652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20" name="群組 119">
            <a:extLst>
              <a:ext uri="{FF2B5EF4-FFF2-40B4-BE49-F238E27FC236}">
                <a16:creationId xmlns:a16="http://schemas.microsoft.com/office/drawing/2014/main" id="{854AD9D9-AC02-49A8-8949-B431747230F4}"/>
              </a:ext>
            </a:extLst>
          </p:cNvPr>
          <p:cNvGrpSpPr/>
          <p:nvPr/>
        </p:nvGrpSpPr>
        <p:grpSpPr>
          <a:xfrm>
            <a:off x="5523325" y="2531363"/>
            <a:ext cx="639241" cy="608154"/>
            <a:chOff x="5091792" y="1543557"/>
            <a:chExt cx="639241" cy="608154"/>
          </a:xfrm>
        </p:grpSpPr>
        <p:sp>
          <p:nvSpPr>
            <p:cNvPr id="121" name="文字方塊 120">
              <a:extLst>
                <a:ext uri="{FF2B5EF4-FFF2-40B4-BE49-F238E27FC236}">
                  <a16:creationId xmlns:a16="http://schemas.microsoft.com/office/drawing/2014/main" id="{91313D57-C8D7-4B60-9681-5B46CABD0D1A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4B9D82B1-44B2-4B82-81D5-9ABE0C974AF3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2" name="文字方塊 121">
                  <a:extLst>
                    <a:ext uri="{FF2B5EF4-FFF2-40B4-BE49-F238E27FC236}">
                      <a16:creationId xmlns:a16="http://schemas.microsoft.com/office/drawing/2014/main" id="{4B9D82B1-44B2-4B82-81D5-9ABE0C974A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35"/>
                  <a:stretch>
                    <a:fillRect l="-1395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4" name="群組 123">
            <a:extLst>
              <a:ext uri="{FF2B5EF4-FFF2-40B4-BE49-F238E27FC236}">
                <a16:creationId xmlns:a16="http://schemas.microsoft.com/office/drawing/2014/main" id="{A318E0D5-7FE6-42ED-8A98-1747027D75BC}"/>
              </a:ext>
            </a:extLst>
          </p:cNvPr>
          <p:cNvGrpSpPr/>
          <p:nvPr/>
        </p:nvGrpSpPr>
        <p:grpSpPr>
          <a:xfrm>
            <a:off x="6082026" y="1392943"/>
            <a:ext cx="1732589" cy="546872"/>
            <a:chOff x="6336961" y="1989986"/>
            <a:chExt cx="1732589" cy="546872"/>
          </a:xfrm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B02F9543-B37D-4AA3-A1AF-5AA31E520287}"/>
                </a:ext>
              </a:extLst>
            </p:cNvPr>
            <p:cNvSpPr/>
            <p:nvPr/>
          </p:nvSpPr>
          <p:spPr>
            <a:xfrm>
              <a:off x="6504409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4F2E0F2A-29EE-43C5-9737-58E9DCE6630D}"/>
                    </a:ext>
                  </a:extLst>
                </p:cNvPr>
                <p:cNvSpPr txBox="1"/>
                <p:nvPr/>
              </p:nvSpPr>
              <p:spPr>
                <a:xfrm>
                  <a:off x="6336961" y="203016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6" name="文字方塊 125">
                  <a:extLst>
                    <a:ext uri="{FF2B5EF4-FFF2-40B4-BE49-F238E27FC236}">
                      <a16:creationId xmlns:a16="http://schemas.microsoft.com/office/drawing/2014/main" id="{4F2E0F2A-29EE-43C5-9737-58E9DCE663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961" y="2030163"/>
                  <a:ext cx="715161" cy="46166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7D7F20B5-F21D-43B4-B486-EABC5C783E9A}"/>
                </a:ext>
              </a:extLst>
            </p:cNvPr>
            <p:cNvSpPr/>
            <p:nvPr/>
          </p:nvSpPr>
          <p:spPr>
            <a:xfrm>
              <a:off x="6848231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>
                  <a:extLst>
                    <a:ext uri="{FF2B5EF4-FFF2-40B4-BE49-F238E27FC236}">
                      <a16:creationId xmlns:a16="http://schemas.microsoft.com/office/drawing/2014/main" id="{BF9009BE-BFD7-4D14-9432-4A97CA64501E}"/>
                    </a:ext>
                  </a:extLst>
                </p:cNvPr>
                <p:cNvSpPr txBox="1"/>
                <p:nvPr/>
              </p:nvSpPr>
              <p:spPr>
                <a:xfrm>
                  <a:off x="6666746" y="203016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8" name="文字方塊 127">
                  <a:extLst>
                    <a:ext uri="{FF2B5EF4-FFF2-40B4-BE49-F238E27FC236}">
                      <a16:creationId xmlns:a16="http://schemas.microsoft.com/office/drawing/2014/main" id="{BF9009BE-BFD7-4D14-9432-4A97CA645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46" y="2030164"/>
                  <a:ext cx="715161" cy="46166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076D2048-5511-48BF-996E-0E8D3C0FD19E}"/>
                </a:ext>
              </a:extLst>
            </p:cNvPr>
            <p:cNvSpPr/>
            <p:nvPr/>
          </p:nvSpPr>
          <p:spPr>
            <a:xfrm>
              <a:off x="7192053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56AC6304-868D-42CD-819A-A55A1F705D2B}"/>
                    </a:ext>
                  </a:extLst>
                </p:cNvPr>
                <p:cNvSpPr txBox="1"/>
                <p:nvPr/>
              </p:nvSpPr>
              <p:spPr>
                <a:xfrm>
                  <a:off x="7010568" y="203016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0" name="文字方塊 129">
                  <a:extLst>
                    <a:ext uri="{FF2B5EF4-FFF2-40B4-BE49-F238E27FC236}">
                      <a16:creationId xmlns:a16="http://schemas.microsoft.com/office/drawing/2014/main" id="{56AC6304-868D-42CD-819A-A55A1F705D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568" y="2030164"/>
                  <a:ext cx="715161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37F64DAA-3437-44EE-8973-9F421E6C8857}"/>
                </a:ext>
              </a:extLst>
            </p:cNvPr>
            <p:cNvSpPr/>
            <p:nvPr/>
          </p:nvSpPr>
          <p:spPr>
            <a:xfrm>
              <a:off x="7535874" y="1996858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文字方塊 131">
                  <a:extLst>
                    <a:ext uri="{FF2B5EF4-FFF2-40B4-BE49-F238E27FC236}">
                      <a16:creationId xmlns:a16="http://schemas.microsoft.com/office/drawing/2014/main" id="{19B08353-8E95-4DDA-9723-9BE60D61E612}"/>
                    </a:ext>
                  </a:extLst>
                </p:cNvPr>
                <p:cNvSpPr txBox="1"/>
                <p:nvPr/>
              </p:nvSpPr>
              <p:spPr>
                <a:xfrm>
                  <a:off x="7354389" y="203703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2" name="文字方塊 131">
                  <a:extLst>
                    <a:ext uri="{FF2B5EF4-FFF2-40B4-BE49-F238E27FC236}">
                      <a16:creationId xmlns:a16="http://schemas.microsoft.com/office/drawing/2014/main" id="{19B08353-8E95-4DDA-9723-9BE60D61E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389" y="2037036"/>
                  <a:ext cx="715161" cy="46166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3" name="群組 132">
            <a:extLst>
              <a:ext uri="{FF2B5EF4-FFF2-40B4-BE49-F238E27FC236}">
                <a16:creationId xmlns:a16="http://schemas.microsoft.com/office/drawing/2014/main" id="{87BC4C13-1829-4B2E-BF23-6E293FD2412C}"/>
              </a:ext>
            </a:extLst>
          </p:cNvPr>
          <p:cNvGrpSpPr/>
          <p:nvPr/>
        </p:nvGrpSpPr>
        <p:grpSpPr>
          <a:xfrm>
            <a:off x="6096628" y="2542883"/>
            <a:ext cx="1732589" cy="546872"/>
            <a:chOff x="6336961" y="1989986"/>
            <a:chExt cx="1732589" cy="546872"/>
          </a:xfrm>
        </p:grpSpPr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2342BF4F-D80D-4B2B-9CD4-40543BD52A4B}"/>
                </a:ext>
              </a:extLst>
            </p:cNvPr>
            <p:cNvSpPr/>
            <p:nvPr/>
          </p:nvSpPr>
          <p:spPr>
            <a:xfrm>
              <a:off x="6504409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61CD09E4-2D73-4E5F-A836-9CAB4C3D7DE1}"/>
                    </a:ext>
                  </a:extLst>
                </p:cNvPr>
                <p:cNvSpPr txBox="1"/>
                <p:nvPr/>
              </p:nvSpPr>
              <p:spPr>
                <a:xfrm>
                  <a:off x="6336961" y="203016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5" name="文字方塊 134">
                  <a:extLst>
                    <a:ext uri="{FF2B5EF4-FFF2-40B4-BE49-F238E27FC236}">
                      <a16:creationId xmlns:a16="http://schemas.microsoft.com/office/drawing/2014/main" id="{61CD09E4-2D73-4E5F-A836-9CAB4C3D7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6961" y="2030163"/>
                  <a:ext cx="715161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55D36200-A69B-4B47-8C90-B91E85647217}"/>
                </a:ext>
              </a:extLst>
            </p:cNvPr>
            <p:cNvSpPr/>
            <p:nvPr/>
          </p:nvSpPr>
          <p:spPr>
            <a:xfrm>
              <a:off x="6848231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8CEC3B84-65C5-421A-917F-B37075B4914C}"/>
                    </a:ext>
                  </a:extLst>
                </p:cNvPr>
                <p:cNvSpPr txBox="1"/>
                <p:nvPr/>
              </p:nvSpPr>
              <p:spPr>
                <a:xfrm>
                  <a:off x="6666746" y="203016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7" name="文字方塊 136">
                  <a:extLst>
                    <a:ext uri="{FF2B5EF4-FFF2-40B4-BE49-F238E27FC236}">
                      <a16:creationId xmlns:a16="http://schemas.microsoft.com/office/drawing/2014/main" id="{8CEC3B84-65C5-421A-917F-B37075B491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746" y="2030164"/>
                  <a:ext cx="715161" cy="46166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474E59DD-0CDB-480F-A777-5A4DDBF227B7}"/>
                </a:ext>
              </a:extLst>
            </p:cNvPr>
            <p:cNvSpPr/>
            <p:nvPr/>
          </p:nvSpPr>
          <p:spPr>
            <a:xfrm>
              <a:off x="7192053" y="1989986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文字方塊 138">
                  <a:extLst>
                    <a:ext uri="{FF2B5EF4-FFF2-40B4-BE49-F238E27FC236}">
                      <a16:creationId xmlns:a16="http://schemas.microsoft.com/office/drawing/2014/main" id="{6AB455D0-01D5-4CD6-8A8B-5CE2F4F5FF56}"/>
                    </a:ext>
                  </a:extLst>
                </p:cNvPr>
                <p:cNvSpPr txBox="1"/>
                <p:nvPr/>
              </p:nvSpPr>
              <p:spPr>
                <a:xfrm>
                  <a:off x="7010568" y="203016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9" name="文字方塊 138">
                  <a:extLst>
                    <a:ext uri="{FF2B5EF4-FFF2-40B4-BE49-F238E27FC236}">
                      <a16:creationId xmlns:a16="http://schemas.microsoft.com/office/drawing/2014/main" id="{6AB455D0-01D5-4CD6-8A8B-5CE2F4F5FF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568" y="2030164"/>
                  <a:ext cx="715161" cy="461665"/>
                </a:xfrm>
                <a:prstGeom prst="rect">
                  <a:avLst/>
                </a:prstGeom>
                <a:blipFill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F4C63A84-E48D-40C3-B8ED-BB65FF3416A3}"/>
                </a:ext>
              </a:extLst>
            </p:cNvPr>
            <p:cNvSpPr/>
            <p:nvPr/>
          </p:nvSpPr>
          <p:spPr>
            <a:xfrm>
              <a:off x="7535874" y="1996858"/>
              <a:ext cx="288000" cy="5400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D8E42D89-E243-4082-9656-E83B06CDDBBB}"/>
                    </a:ext>
                  </a:extLst>
                </p:cNvPr>
                <p:cNvSpPr txBox="1"/>
                <p:nvPr/>
              </p:nvSpPr>
              <p:spPr>
                <a:xfrm>
                  <a:off x="7354389" y="2037036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1" name="文字方塊 140">
                  <a:extLst>
                    <a:ext uri="{FF2B5EF4-FFF2-40B4-BE49-F238E27FC236}">
                      <a16:creationId xmlns:a16="http://schemas.microsoft.com/office/drawing/2014/main" id="{D8E42D89-E243-4082-9656-E83B06CDDB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389" y="2037036"/>
                  <a:ext cx="715161" cy="461665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群組 149">
            <a:extLst>
              <a:ext uri="{FF2B5EF4-FFF2-40B4-BE49-F238E27FC236}">
                <a16:creationId xmlns:a16="http://schemas.microsoft.com/office/drawing/2014/main" id="{B3BFF2BA-07A3-43D0-BD86-CF2EECD05CCD}"/>
              </a:ext>
            </a:extLst>
          </p:cNvPr>
          <p:cNvGrpSpPr/>
          <p:nvPr/>
        </p:nvGrpSpPr>
        <p:grpSpPr>
          <a:xfrm>
            <a:off x="3485279" y="2595674"/>
            <a:ext cx="1732589" cy="487788"/>
            <a:chOff x="3387509" y="317020"/>
            <a:chExt cx="1732589" cy="48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7CD8A03C-1D2E-46F6-BAEB-7848821D268E}"/>
                    </a:ext>
                  </a:extLst>
                </p:cNvPr>
                <p:cNvSpPr txBox="1"/>
                <p:nvPr/>
              </p:nvSpPr>
              <p:spPr>
                <a:xfrm>
                  <a:off x="3387509" y="31702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2" name="文字方塊 141">
                  <a:extLst>
                    <a:ext uri="{FF2B5EF4-FFF2-40B4-BE49-F238E27FC236}">
                      <a16:creationId xmlns:a16="http://schemas.microsoft.com/office/drawing/2014/main" id="{7CD8A03C-1D2E-46F6-BAEB-7848821D26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509" y="317020"/>
                  <a:ext cx="715161" cy="461665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文字方塊 142">
                  <a:extLst>
                    <a:ext uri="{FF2B5EF4-FFF2-40B4-BE49-F238E27FC236}">
                      <a16:creationId xmlns:a16="http://schemas.microsoft.com/office/drawing/2014/main" id="{BE8E745F-F01B-49B2-9F4F-515D4C176D96}"/>
                    </a:ext>
                  </a:extLst>
                </p:cNvPr>
                <p:cNvSpPr txBox="1"/>
                <p:nvPr/>
              </p:nvSpPr>
              <p:spPr>
                <a:xfrm>
                  <a:off x="4061116" y="33627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3" name="文字方塊 142">
                  <a:extLst>
                    <a:ext uri="{FF2B5EF4-FFF2-40B4-BE49-F238E27FC236}">
                      <a16:creationId xmlns:a16="http://schemas.microsoft.com/office/drawing/2014/main" id="{BE8E745F-F01B-49B2-9F4F-515D4C176D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116" y="336271"/>
                  <a:ext cx="715161" cy="461665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90411A0-1588-4AFE-AA16-AE27D45BF85D}"/>
                    </a:ext>
                  </a:extLst>
                </p:cNvPr>
                <p:cNvSpPr txBox="1"/>
                <p:nvPr/>
              </p:nvSpPr>
              <p:spPr>
                <a:xfrm>
                  <a:off x="4404937" y="34314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4" name="文字方塊 143">
                  <a:extLst>
                    <a:ext uri="{FF2B5EF4-FFF2-40B4-BE49-F238E27FC236}">
                      <a16:creationId xmlns:a16="http://schemas.microsoft.com/office/drawing/2014/main" id="{890411A0-1588-4AFE-AA16-AE27D45BF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937" y="343143"/>
                  <a:ext cx="715161" cy="461665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5" name="文字方塊 144">
                  <a:extLst>
                    <a:ext uri="{FF2B5EF4-FFF2-40B4-BE49-F238E27FC236}">
                      <a16:creationId xmlns:a16="http://schemas.microsoft.com/office/drawing/2014/main" id="{D1C5D9D8-3D65-43F8-85B8-5D1BD14576FA}"/>
                    </a:ext>
                  </a:extLst>
                </p:cNvPr>
                <p:cNvSpPr txBox="1"/>
                <p:nvPr/>
              </p:nvSpPr>
              <p:spPr>
                <a:xfrm>
                  <a:off x="3745089" y="32508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5" name="文字方塊 144">
                  <a:extLst>
                    <a:ext uri="{FF2B5EF4-FFF2-40B4-BE49-F238E27FC236}">
                      <a16:creationId xmlns:a16="http://schemas.microsoft.com/office/drawing/2014/main" id="{D1C5D9D8-3D65-43F8-85B8-5D1BD14576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5089" y="325081"/>
                  <a:ext cx="715161" cy="461665"/>
                </a:xfrm>
                <a:prstGeom prst="rect">
                  <a:avLst/>
                </a:prstGeom>
                <a:blipFill>
                  <a:blip r:embed="rId4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文字方塊 145">
                <a:extLst>
                  <a:ext uri="{FF2B5EF4-FFF2-40B4-BE49-F238E27FC236}">
                    <a16:creationId xmlns:a16="http://schemas.microsoft.com/office/drawing/2014/main" id="{6A6C0F21-9260-43AC-86A1-3F2B96588C22}"/>
                  </a:ext>
                </a:extLst>
              </p:cNvPr>
              <p:cNvSpPr txBox="1"/>
              <p:nvPr/>
            </p:nvSpPr>
            <p:spPr>
              <a:xfrm>
                <a:off x="3467419" y="143387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6" name="文字方塊 145">
                <a:extLst>
                  <a:ext uri="{FF2B5EF4-FFF2-40B4-BE49-F238E27FC236}">
                    <a16:creationId xmlns:a16="http://schemas.microsoft.com/office/drawing/2014/main" id="{6A6C0F21-9260-43AC-86A1-3F2B96588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419" y="1433878"/>
                <a:ext cx="715161" cy="461665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D416AE2E-FA3D-4058-8524-B52A9B9B470F}"/>
                  </a:ext>
                </a:extLst>
              </p:cNvPr>
              <p:cNvSpPr txBox="1"/>
              <p:nvPr/>
            </p:nvSpPr>
            <p:spPr>
              <a:xfrm>
                <a:off x="4141026" y="145312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7" name="文字方塊 146">
                <a:extLst>
                  <a:ext uri="{FF2B5EF4-FFF2-40B4-BE49-F238E27FC236}">
                    <a16:creationId xmlns:a16="http://schemas.microsoft.com/office/drawing/2014/main" id="{D416AE2E-FA3D-4058-8524-B52A9B9B4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026" y="1453129"/>
                <a:ext cx="715161" cy="461665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039976BC-510B-47BF-B8E6-B24FDF6E8C47}"/>
                  </a:ext>
                </a:extLst>
              </p:cNvPr>
              <p:cNvSpPr txBox="1"/>
              <p:nvPr/>
            </p:nvSpPr>
            <p:spPr>
              <a:xfrm>
                <a:off x="4484847" y="146000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8" name="文字方塊 147">
                <a:extLst>
                  <a:ext uri="{FF2B5EF4-FFF2-40B4-BE49-F238E27FC236}">
                    <a16:creationId xmlns:a16="http://schemas.microsoft.com/office/drawing/2014/main" id="{039976BC-510B-47BF-B8E6-B24FDF6E8C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47" y="1460001"/>
                <a:ext cx="715161" cy="461665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5B7773F3-030F-47FE-A965-4D6EC72BEBB4}"/>
                  </a:ext>
                </a:extLst>
              </p:cNvPr>
              <p:cNvSpPr txBox="1"/>
              <p:nvPr/>
            </p:nvSpPr>
            <p:spPr>
              <a:xfrm>
                <a:off x="3824999" y="144193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9" name="文字方塊 148">
                <a:extLst>
                  <a:ext uri="{FF2B5EF4-FFF2-40B4-BE49-F238E27FC236}">
                    <a16:creationId xmlns:a16="http://schemas.microsoft.com/office/drawing/2014/main" id="{5B7773F3-030F-47FE-A965-4D6EC72BEB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999" y="1441939"/>
                <a:ext cx="715161" cy="461665"/>
              </a:xfrm>
              <a:prstGeom prst="rect">
                <a:avLst/>
              </a:prstGeom>
              <a:blipFill>
                <a:blip r:embed="rId5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2DA4962A-B99E-4279-9983-1E3D3161D923}"/>
                  </a:ext>
                </a:extLst>
              </p:cNvPr>
              <p:cNvSpPr txBox="1"/>
              <p:nvPr/>
            </p:nvSpPr>
            <p:spPr>
              <a:xfrm>
                <a:off x="6718993" y="776632"/>
                <a:ext cx="1987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2DA4962A-B99E-4279-9983-1E3D3161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993" y="776632"/>
                <a:ext cx="198772" cy="430887"/>
              </a:xfrm>
              <a:prstGeom prst="rect">
                <a:avLst/>
              </a:prstGeom>
              <a:blipFill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93EE366E-A7D7-4E8E-A3A2-5D73BF344BBA}"/>
                  </a:ext>
                </a:extLst>
              </p:cNvPr>
              <p:cNvSpPr txBox="1"/>
              <p:nvPr/>
            </p:nvSpPr>
            <p:spPr>
              <a:xfrm>
                <a:off x="6686693" y="1910881"/>
                <a:ext cx="1987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2" name="文字方塊 151">
                <a:extLst>
                  <a:ext uri="{FF2B5EF4-FFF2-40B4-BE49-F238E27FC236}">
                    <a16:creationId xmlns:a16="http://schemas.microsoft.com/office/drawing/2014/main" id="{93EE366E-A7D7-4E8E-A3A2-5D73BF344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693" y="1910881"/>
                <a:ext cx="198772" cy="430887"/>
              </a:xfrm>
              <a:prstGeom prst="rect">
                <a:avLst/>
              </a:prstGeom>
              <a:blipFill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A598BD79-BBF2-4033-AD27-C14299DA8DF5}"/>
                  </a:ext>
                </a:extLst>
              </p:cNvPr>
              <p:cNvSpPr txBox="1"/>
              <p:nvPr/>
            </p:nvSpPr>
            <p:spPr>
              <a:xfrm>
                <a:off x="6692193" y="3071605"/>
                <a:ext cx="1987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3" name="文字方塊 152">
                <a:extLst>
                  <a:ext uri="{FF2B5EF4-FFF2-40B4-BE49-F238E27FC236}">
                    <a16:creationId xmlns:a16="http://schemas.microsoft.com/office/drawing/2014/main" id="{A598BD79-BBF2-4033-AD27-C14299DA8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93" y="3071605"/>
                <a:ext cx="198772" cy="430887"/>
              </a:xfrm>
              <a:prstGeom prst="rect">
                <a:avLst/>
              </a:prstGeom>
              <a:blipFill>
                <a:blip r:embed="rId5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文字方塊 153">
                <a:extLst>
                  <a:ext uri="{FF2B5EF4-FFF2-40B4-BE49-F238E27FC236}">
                    <a16:creationId xmlns:a16="http://schemas.microsoft.com/office/drawing/2014/main" id="{5C0FA774-D4E9-49C7-AC0F-E0EA80178040}"/>
                  </a:ext>
                </a:extLst>
              </p:cNvPr>
              <p:cNvSpPr txBox="1"/>
              <p:nvPr/>
            </p:nvSpPr>
            <p:spPr>
              <a:xfrm>
                <a:off x="4147847" y="738377"/>
                <a:ext cx="3343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4" name="文字方塊 153">
                <a:extLst>
                  <a:ext uri="{FF2B5EF4-FFF2-40B4-BE49-F238E27FC236}">
                    <a16:creationId xmlns:a16="http://schemas.microsoft.com/office/drawing/2014/main" id="{5C0FA774-D4E9-49C7-AC0F-E0EA80178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47" y="738377"/>
                <a:ext cx="334322" cy="430887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5F4649F1-C282-41F5-B77C-21310FAA7C79}"/>
                  </a:ext>
                </a:extLst>
              </p:cNvPr>
              <p:cNvSpPr txBox="1"/>
              <p:nvPr/>
            </p:nvSpPr>
            <p:spPr>
              <a:xfrm>
                <a:off x="4150503" y="1921666"/>
                <a:ext cx="3343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5" name="文字方塊 154">
                <a:extLst>
                  <a:ext uri="{FF2B5EF4-FFF2-40B4-BE49-F238E27FC236}">
                    <a16:creationId xmlns:a16="http://schemas.microsoft.com/office/drawing/2014/main" id="{5F4649F1-C282-41F5-B77C-21310FAA7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503" y="1921666"/>
                <a:ext cx="334322" cy="430887"/>
              </a:xfrm>
              <a:prstGeom prst="rect">
                <a:avLst/>
              </a:prstGeom>
              <a:blipFill>
                <a:blip r:embed="rId5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9BAE9F94-111B-43BF-9568-CF9C0829C4D5}"/>
                  </a:ext>
                </a:extLst>
              </p:cNvPr>
              <p:cNvSpPr txBox="1"/>
              <p:nvPr/>
            </p:nvSpPr>
            <p:spPr>
              <a:xfrm>
                <a:off x="4147847" y="3083462"/>
                <a:ext cx="3175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6" name="文字方塊 155">
                <a:extLst>
                  <a:ext uri="{FF2B5EF4-FFF2-40B4-BE49-F238E27FC236}">
                    <a16:creationId xmlns:a16="http://schemas.microsoft.com/office/drawing/2014/main" id="{9BAE9F94-111B-43BF-9568-CF9C0829C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847" y="3083462"/>
                <a:ext cx="317587" cy="430887"/>
              </a:xfrm>
              <a:prstGeom prst="rect">
                <a:avLst/>
              </a:prstGeom>
              <a:blipFill>
                <a:blip r:embed="rId5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58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6" grpId="0" animBg="1"/>
      <p:bldP spid="97" grpId="0"/>
      <p:bldP spid="99" grpId="0" animBg="1"/>
      <p:bldP spid="100" grpId="0"/>
      <p:bldP spid="102" grpId="0" animBg="1"/>
      <p:bldP spid="103" grpId="0"/>
      <p:bldP spid="105" grpId="0" animBg="1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/>
      <p:bldP spid="119" grpId="0"/>
      <p:bldP spid="146" grpId="0"/>
      <p:bldP spid="147" grpId="0"/>
      <p:bldP spid="148" grpId="0"/>
      <p:bldP spid="149" grpId="0"/>
      <p:bldP spid="151" grpId="0"/>
      <p:bldP spid="152" grpId="0"/>
      <p:bldP spid="153" grpId="0"/>
      <p:bldP spid="154" grpId="0"/>
      <p:bldP spid="155" grpId="0"/>
      <p:bldP spid="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  <a:stCxn id="33" idx="0"/>
            <a:endCxn id="8" idx="4"/>
          </p:cNvCxnSpPr>
          <p:nvPr/>
        </p:nvCxnSpPr>
        <p:spPr>
          <a:xfrm flipH="1" flipV="1">
            <a:off x="1032678" y="278769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</p:cNvCxnSpPr>
          <p:nvPr/>
        </p:nvCxnSpPr>
        <p:spPr>
          <a:xfrm flipH="1" flipV="1">
            <a:off x="3311336" y="2766818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F7DBE77-52AF-47AD-85FC-0C9AC7C75CE0}"/>
              </a:ext>
            </a:extLst>
          </p:cNvPr>
          <p:cNvSpPr/>
          <p:nvPr/>
        </p:nvSpPr>
        <p:spPr>
          <a:xfrm>
            <a:off x="1717885" y="379586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A39C7C9-378B-44A0-AD6B-2E36DB5D8392}"/>
                  </a:ext>
                </a:extLst>
              </p:cNvPr>
              <p:cNvSpPr txBox="1"/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CA39C7C9-378B-44A0-AD6B-2E36DB5D8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矩形 31">
            <a:extLst>
              <a:ext uri="{FF2B5EF4-FFF2-40B4-BE49-F238E27FC236}">
                <a16:creationId xmlns:a16="http://schemas.microsoft.com/office/drawing/2014/main" id="{92FC6624-2A96-41CA-8278-29243CCA1ADA}"/>
              </a:ext>
            </a:extLst>
          </p:cNvPr>
          <p:cNvSpPr/>
          <p:nvPr/>
        </p:nvSpPr>
        <p:spPr>
          <a:xfrm>
            <a:off x="1145507" y="379586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7350EB45-D91B-47A4-9BFE-A58888BF4C33}"/>
                  </a:ext>
                </a:extLst>
              </p:cNvPr>
              <p:cNvSpPr txBox="1"/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7350EB45-D91B-47A4-9BFE-A58888BF4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9BA48E27-E83D-4ED4-856D-08E209767B67}"/>
              </a:ext>
            </a:extLst>
          </p:cNvPr>
          <p:cNvSpPr/>
          <p:nvPr/>
        </p:nvSpPr>
        <p:spPr>
          <a:xfrm>
            <a:off x="583404" y="379586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60A7DB3-34DA-474B-BD32-CE9026DBA575}"/>
                  </a:ext>
                </a:extLst>
              </p:cNvPr>
              <p:cNvSpPr txBox="1"/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5" name="文字方塊 34">
                <a:extLst>
                  <a:ext uri="{FF2B5EF4-FFF2-40B4-BE49-F238E27FC236}">
                    <a16:creationId xmlns:a16="http://schemas.microsoft.com/office/drawing/2014/main" id="{160A7DB3-34DA-474B-BD32-CE9026DBA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矩形 73">
            <a:extLst>
              <a:ext uri="{FF2B5EF4-FFF2-40B4-BE49-F238E27FC236}">
                <a16:creationId xmlns:a16="http://schemas.microsoft.com/office/drawing/2014/main" id="{8F73439E-AA15-49E3-BD4A-2574D6DAA5CE}"/>
              </a:ext>
            </a:extLst>
          </p:cNvPr>
          <p:cNvSpPr/>
          <p:nvPr/>
        </p:nvSpPr>
        <p:spPr>
          <a:xfrm>
            <a:off x="3994097" y="37789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C01D62FF-687D-4A54-9854-C1E4ECF5EFFA}"/>
                  </a:ext>
                </a:extLst>
              </p:cNvPr>
              <p:cNvSpPr txBox="1"/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C01D62FF-687D-4A54-9854-C1E4ECF5E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矩形 75">
            <a:extLst>
              <a:ext uri="{FF2B5EF4-FFF2-40B4-BE49-F238E27FC236}">
                <a16:creationId xmlns:a16="http://schemas.microsoft.com/office/drawing/2014/main" id="{D70EF920-7C44-4B64-84E8-B0B0E04F49BB}"/>
              </a:ext>
            </a:extLst>
          </p:cNvPr>
          <p:cNvSpPr/>
          <p:nvPr/>
        </p:nvSpPr>
        <p:spPr>
          <a:xfrm>
            <a:off x="3421719" y="377893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226301BF-4009-43B8-B051-F260EB669ABC}"/>
                  </a:ext>
                </a:extLst>
              </p:cNvPr>
              <p:cNvSpPr txBox="1"/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7" name="文字方塊 76">
                <a:extLst>
                  <a:ext uri="{FF2B5EF4-FFF2-40B4-BE49-F238E27FC236}">
                    <a16:creationId xmlns:a16="http://schemas.microsoft.com/office/drawing/2014/main" id="{226301BF-4009-43B8-B051-F260EB669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矩形 77">
            <a:extLst>
              <a:ext uri="{FF2B5EF4-FFF2-40B4-BE49-F238E27FC236}">
                <a16:creationId xmlns:a16="http://schemas.microsoft.com/office/drawing/2014/main" id="{6B12A7C4-6CAE-4D86-A437-6E8C81101417}"/>
              </a:ext>
            </a:extLst>
          </p:cNvPr>
          <p:cNvSpPr/>
          <p:nvPr/>
        </p:nvSpPr>
        <p:spPr>
          <a:xfrm>
            <a:off x="2859616" y="377893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E9F96B7D-2E13-4DB4-B0EE-35895557D0DF}"/>
                  </a:ext>
                </a:extLst>
              </p:cNvPr>
              <p:cNvSpPr txBox="1"/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9" name="文字方塊 78">
                <a:extLst>
                  <a:ext uri="{FF2B5EF4-FFF2-40B4-BE49-F238E27FC236}">
                    <a16:creationId xmlns:a16="http://schemas.microsoft.com/office/drawing/2014/main" id="{E9F96B7D-2E13-4DB4-B0EE-35895557D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 84">
            <a:extLst>
              <a:ext uri="{FF2B5EF4-FFF2-40B4-BE49-F238E27FC236}">
                <a16:creationId xmlns:a16="http://schemas.microsoft.com/office/drawing/2014/main" id="{9AF36B4E-DD67-4C98-A176-BBFEDC0E5B0E}"/>
              </a:ext>
            </a:extLst>
          </p:cNvPr>
          <p:cNvSpPr/>
          <p:nvPr/>
        </p:nvSpPr>
        <p:spPr>
          <a:xfrm>
            <a:off x="6238213" y="3789527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2675ACB-13E8-44EF-B173-E90DEC6BAB6F}"/>
                  </a:ext>
                </a:extLst>
              </p:cNvPr>
              <p:cNvSpPr txBox="1"/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6" name="文字方塊 85">
                <a:extLst>
                  <a:ext uri="{FF2B5EF4-FFF2-40B4-BE49-F238E27FC236}">
                    <a16:creationId xmlns:a16="http://schemas.microsoft.com/office/drawing/2014/main" id="{92675ACB-13E8-44EF-B173-E90DEC6BA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矩形 86">
            <a:extLst>
              <a:ext uri="{FF2B5EF4-FFF2-40B4-BE49-F238E27FC236}">
                <a16:creationId xmlns:a16="http://schemas.microsoft.com/office/drawing/2014/main" id="{B85A1D85-B595-4C9D-9123-CFF348AEF740}"/>
              </a:ext>
            </a:extLst>
          </p:cNvPr>
          <p:cNvSpPr/>
          <p:nvPr/>
        </p:nvSpPr>
        <p:spPr>
          <a:xfrm>
            <a:off x="5665835" y="3789527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B403A141-0AC7-4631-832F-4618E7A43D98}"/>
                  </a:ext>
                </a:extLst>
              </p:cNvPr>
              <p:cNvSpPr txBox="1"/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B403A141-0AC7-4631-832F-4618E7A43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矩形 88">
            <a:extLst>
              <a:ext uri="{FF2B5EF4-FFF2-40B4-BE49-F238E27FC236}">
                <a16:creationId xmlns:a16="http://schemas.microsoft.com/office/drawing/2014/main" id="{8EC63E20-8041-4DEA-AB59-126A427C9F3D}"/>
              </a:ext>
            </a:extLst>
          </p:cNvPr>
          <p:cNvSpPr/>
          <p:nvPr/>
        </p:nvSpPr>
        <p:spPr>
          <a:xfrm>
            <a:off x="5103732" y="3789527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085D5BDC-DC9F-44C4-A5AC-F97D17A25EE7}"/>
                  </a:ext>
                </a:extLst>
              </p:cNvPr>
              <p:cNvSpPr txBox="1"/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0" name="文字方塊 89">
                <a:extLst>
                  <a:ext uri="{FF2B5EF4-FFF2-40B4-BE49-F238E27FC236}">
                    <a16:creationId xmlns:a16="http://schemas.microsoft.com/office/drawing/2014/main" id="{085D5BDC-DC9F-44C4-A5AC-F97D17A25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矩形 95">
            <a:extLst>
              <a:ext uri="{FF2B5EF4-FFF2-40B4-BE49-F238E27FC236}">
                <a16:creationId xmlns:a16="http://schemas.microsoft.com/office/drawing/2014/main" id="{65DD6379-8212-4BDA-B4E6-E57CD5E1745D}"/>
              </a:ext>
            </a:extLst>
          </p:cNvPr>
          <p:cNvSpPr/>
          <p:nvPr/>
        </p:nvSpPr>
        <p:spPr>
          <a:xfrm>
            <a:off x="8490917" y="380311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35C05A69-52C5-43DC-95C9-232BBA1C5E23}"/>
                  </a:ext>
                </a:extLst>
              </p:cNvPr>
              <p:cNvSpPr txBox="1"/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7" name="文字方塊 96">
                <a:extLst>
                  <a:ext uri="{FF2B5EF4-FFF2-40B4-BE49-F238E27FC236}">
                    <a16:creationId xmlns:a16="http://schemas.microsoft.com/office/drawing/2014/main" id="{35C05A69-52C5-43DC-95C9-232BBA1C5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矩形 97">
            <a:extLst>
              <a:ext uri="{FF2B5EF4-FFF2-40B4-BE49-F238E27FC236}">
                <a16:creationId xmlns:a16="http://schemas.microsoft.com/office/drawing/2014/main" id="{DC861C16-F529-4148-A79C-2788F9CA4E83}"/>
              </a:ext>
            </a:extLst>
          </p:cNvPr>
          <p:cNvSpPr/>
          <p:nvPr/>
        </p:nvSpPr>
        <p:spPr>
          <a:xfrm>
            <a:off x="7918539" y="3803115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0843BFA9-51E7-41DF-8430-AF5CF51EF49C}"/>
                  </a:ext>
                </a:extLst>
              </p:cNvPr>
              <p:cNvSpPr txBox="1"/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9" name="文字方塊 98">
                <a:extLst>
                  <a:ext uri="{FF2B5EF4-FFF2-40B4-BE49-F238E27FC236}">
                    <a16:creationId xmlns:a16="http://schemas.microsoft.com/office/drawing/2014/main" id="{0843BFA9-51E7-41DF-8430-AF5CF51EF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矩形 99">
            <a:extLst>
              <a:ext uri="{FF2B5EF4-FFF2-40B4-BE49-F238E27FC236}">
                <a16:creationId xmlns:a16="http://schemas.microsoft.com/office/drawing/2014/main" id="{08AF0850-D239-40B4-968D-5DF3E3EDA8B4}"/>
              </a:ext>
            </a:extLst>
          </p:cNvPr>
          <p:cNvSpPr/>
          <p:nvPr/>
        </p:nvSpPr>
        <p:spPr>
          <a:xfrm>
            <a:off x="7356436" y="380311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47F583DF-037D-4FA1-AF0F-1001093CAC78}"/>
                  </a:ext>
                </a:extLst>
              </p:cNvPr>
              <p:cNvSpPr txBox="1"/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47F583DF-037D-4FA1-AF0F-1001093CA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stCxn id="34" idx="0"/>
            <a:endCxn id="114" idx="4"/>
          </p:cNvCxnSpPr>
          <p:nvPr/>
        </p:nvCxnSpPr>
        <p:spPr>
          <a:xfrm flipV="1">
            <a:off x="727404" y="2830421"/>
            <a:ext cx="7059320" cy="9654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stCxn id="34" idx="0"/>
            <a:endCxn id="111" idx="4"/>
          </p:cNvCxnSpPr>
          <p:nvPr/>
        </p:nvCxnSpPr>
        <p:spPr>
          <a:xfrm flipV="1">
            <a:off x="727404" y="2805020"/>
            <a:ext cx="4808360" cy="9908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stCxn id="34" idx="0"/>
            <a:endCxn id="108" idx="4"/>
          </p:cNvCxnSpPr>
          <p:nvPr/>
        </p:nvCxnSpPr>
        <p:spPr>
          <a:xfrm flipV="1">
            <a:off x="727404" y="2796162"/>
            <a:ext cx="2602951" cy="9997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stCxn id="34" idx="0"/>
            <a:endCxn id="8" idx="4"/>
          </p:cNvCxnSpPr>
          <p:nvPr/>
        </p:nvCxnSpPr>
        <p:spPr>
          <a:xfrm flipV="1">
            <a:off x="727404" y="2787695"/>
            <a:ext cx="305274" cy="100816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66594" y="2189234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4" y="2189234"/>
                <a:ext cx="565091" cy="385555"/>
              </a:xfrm>
              <a:prstGeom prst="rect">
                <a:avLst/>
              </a:prstGeom>
              <a:blipFill>
                <a:blip r:embed="rId15"/>
                <a:stretch>
                  <a:fillRect l="-6452" t="-14286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39192" y="2189234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2189234"/>
                <a:ext cx="565090" cy="385555"/>
              </a:xfrm>
              <a:prstGeom prst="rect">
                <a:avLst/>
              </a:prstGeom>
              <a:blipFill>
                <a:blip r:embed="rId16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0390" y="2189234"/>
                <a:ext cx="565090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90" y="2189234"/>
                <a:ext cx="565090" cy="385555"/>
              </a:xfrm>
              <a:prstGeom prst="rect">
                <a:avLst/>
              </a:prstGeom>
              <a:blipFill>
                <a:blip r:embed="rId17"/>
                <a:stretch>
                  <a:fillRect l="-7527" t="-14286" r="-25806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46255" y="2205457"/>
                <a:ext cx="565091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5" y="2205457"/>
                <a:ext cx="565091" cy="385555"/>
              </a:xfrm>
              <a:prstGeom prst="rect">
                <a:avLst/>
              </a:prstGeom>
              <a:blipFill>
                <a:blip r:embed="rId18"/>
                <a:stretch>
                  <a:fillRect l="-6452" t="-15873" r="-2688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957448" y="1265686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57D3157-4442-4D16-BBF1-F5CDF45475F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60830" y="2877457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664FD2-DC5D-491D-9571-F768D0B58EAA}"/>
              </a:ext>
            </a:extLst>
          </p:cNvPr>
          <p:cNvGrpSpPr/>
          <p:nvPr/>
        </p:nvGrpSpPr>
        <p:grpSpPr>
          <a:xfrm>
            <a:off x="1711638" y="2567444"/>
            <a:ext cx="298383" cy="310013"/>
            <a:chOff x="-105878" y="1740168"/>
            <a:chExt cx="461666" cy="4616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58F9F33-67F5-4DFF-A7F8-5B3B85F7D94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23408B-8855-4FD7-92AA-70A9151F941A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C530E308-8CB2-4D73-8CA6-4976789A9EE5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>
                <a:extLst>
                  <a:ext uri="{FF2B5EF4-FFF2-40B4-BE49-F238E27FC236}">
                    <a16:creationId xmlns:a16="http://schemas.microsoft.com/office/drawing/2014/main" id="{41D4FC8D-B1A0-4796-B313-93685356A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49073DB5-C40B-47C6-8188-9B6B88C3C493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4123409" y="288503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46476D0-2D4D-4D0C-9164-D0F4DB987C30}"/>
              </a:ext>
            </a:extLst>
          </p:cNvPr>
          <p:cNvGrpSpPr/>
          <p:nvPr/>
        </p:nvGrpSpPr>
        <p:grpSpPr>
          <a:xfrm>
            <a:off x="3974217" y="2575022"/>
            <a:ext cx="298383" cy="310013"/>
            <a:chOff x="-105878" y="1740168"/>
            <a:chExt cx="461666" cy="461665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4D523360-9B00-4082-A129-3A00C4AC0D8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BC5A6D1-5A3C-4885-9BC9-F967B0BE5E5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5" name="直線接點 134">
                <a:extLst>
                  <a:ext uri="{FF2B5EF4-FFF2-40B4-BE49-F238E27FC236}">
                    <a16:creationId xmlns:a16="http://schemas.microsoft.com/office/drawing/2014/main" id="{84C4E85B-846A-4B61-A3AF-440A0B9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>
                <a:extLst>
                  <a:ext uri="{FF2B5EF4-FFF2-40B4-BE49-F238E27FC236}">
                    <a16:creationId xmlns:a16="http://schemas.microsoft.com/office/drawing/2014/main" id="{F9760EEF-BD96-46DA-BAD1-B39AC24D7E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A73A118A-482D-46EF-A2A3-64584D0FA143}"/>
              </a:ext>
            </a:extLst>
          </p:cNvPr>
          <p:cNvCxnSpPr>
            <a:cxnSpLocks/>
            <a:endCxn id="146" idx="2"/>
          </p:cNvCxnSpPr>
          <p:nvPr/>
        </p:nvCxnSpPr>
        <p:spPr>
          <a:xfrm flipH="1" flipV="1">
            <a:off x="6384832" y="290102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9C77DEC5-0F26-410D-825B-C341C8A267F5}"/>
              </a:ext>
            </a:extLst>
          </p:cNvPr>
          <p:cNvGrpSpPr/>
          <p:nvPr/>
        </p:nvGrpSpPr>
        <p:grpSpPr>
          <a:xfrm>
            <a:off x="6235640" y="2591012"/>
            <a:ext cx="298383" cy="310013"/>
            <a:chOff x="-105878" y="1740168"/>
            <a:chExt cx="461666" cy="461665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91ECB5C-8C8F-44AB-9212-E83C91B8D313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7" name="群組 146">
              <a:extLst>
                <a:ext uri="{FF2B5EF4-FFF2-40B4-BE49-F238E27FC236}">
                  <a16:creationId xmlns:a16="http://schemas.microsoft.com/office/drawing/2014/main" id="{B28E44D4-DB12-476F-AA78-CF82C1B6E76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48" name="直線接點 147">
                <a:extLst>
                  <a:ext uri="{FF2B5EF4-FFF2-40B4-BE49-F238E27FC236}">
                    <a16:creationId xmlns:a16="http://schemas.microsoft.com/office/drawing/2014/main" id="{30099532-DC94-4504-A320-6DFB360752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>
                <a:extLst>
                  <a:ext uri="{FF2B5EF4-FFF2-40B4-BE49-F238E27FC236}">
                    <a16:creationId xmlns:a16="http://schemas.microsoft.com/office/drawing/2014/main" id="{25078CDD-5068-49EC-8C43-CEC03F4BB7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8D23D601-BA50-4690-82F7-0D413B0C903C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8614932" y="291770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6D318239-F777-4625-885D-7F272B985ACB}"/>
              </a:ext>
            </a:extLst>
          </p:cNvPr>
          <p:cNvGrpSpPr/>
          <p:nvPr/>
        </p:nvGrpSpPr>
        <p:grpSpPr>
          <a:xfrm>
            <a:off x="8465740" y="2607695"/>
            <a:ext cx="298383" cy="310013"/>
            <a:chOff x="-105878" y="1740168"/>
            <a:chExt cx="461666" cy="461665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3A1F2E3-4FBE-42CF-977A-72658F3DDF29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981588CB-96EB-4AF5-9425-6820C65140E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54" name="直線接點 153">
                <a:extLst>
                  <a:ext uri="{FF2B5EF4-FFF2-40B4-BE49-F238E27FC236}">
                    <a16:creationId xmlns:a16="http://schemas.microsoft.com/office/drawing/2014/main" id="{A04261EA-3D2C-4033-858A-3CDE36581A4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>
                <a:extLst>
                  <a:ext uri="{FF2B5EF4-FFF2-40B4-BE49-F238E27FC236}">
                    <a16:creationId xmlns:a16="http://schemas.microsoft.com/office/drawing/2014/main" id="{C22F3E2D-7B28-41B4-B507-AF06EF3E9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31E42FBD-9C26-4128-81B7-3B48EA6425F0}"/>
              </a:ext>
            </a:extLst>
          </p:cNvPr>
          <p:cNvCxnSpPr>
            <a:cxnSpLocks/>
          </p:cNvCxnSpPr>
          <p:nvPr/>
        </p:nvCxnSpPr>
        <p:spPr>
          <a:xfrm flipV="1">
            <a:off x="1869663" y="1601862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C8759FEA-AF97-40F4-B882-1A4E830B2A77}"/>
              </a:ext>
            </a:extLst>
          </p:cNvPr>
          <p:cNvCxnSpPr>
            <a:cxnSpLocks/>
          </p:cNvCxnSpPr>
          <p:nvPr/>
        </p:nvCxnSpPr>
        <p:spPr>
          <a:xfrm flipH="1" flipV="1">
            <a:off x="4116138" y="1576040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7671D1C-647B-4D36-BACA-E62D35BD1457}"/>
              </a:ext>
            </a:extLst>
          </p:cNvPr>
          <p:cNvCxnSpPr>
            <a:cxnSpLocks/>
          </p:cNvCxnSpPr>
          <p:nvPr/>
        </p:nvCxnSpPr>
        <p:spPr>
          <a:xfrm flipH="1" flipV="1">
            <a:off x="6382507" y="1544948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4CCFEBF4-9E75-4EEC-8B39-9660600E7733}"/>
              </a:ext>
            </a:extLst>
          </p:cNvPr>
          <p:cNvCxnSpPr>
            <a:cxnSpLocks/>
          </p:cNvCxnSpPr>
          <p:nvPr/>
        </p:nvCxnSpPr>
        <p:spPr>
          <a:xfrm flipH="1" flipV="1">
            <a:off x="8613577" y="1564945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B8648A90-3DF4-4567-B112-D401D76DF68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155001" y="270968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3D2D1344-4857-4737-A299-2F4C78C67A26}"/>
              </a:ext>
            </a:extLst>
          </p:cNvPr>
          <p:cNvCxnSpPr>
            <a:cxnSpLocks/>
          </p:cNvCxnSpPr>
          <p:nvPr/>
        </p:nvCxnSpPr>
        <p:spPr>
          <a:xfrm>
            <a:off x="3448691" y="2728030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48523943-D74F-4447-A0DB-479CABB3F6D7}"/>
              </a:ext>
            </a:extLst>
          </p:cNvPr>
          <p:cNvCxnSpPr>
            <a:cxnSpLocks/>
          </p:cNvCxnSpPr>
          <p:nvPr/>
        </p:nvCxnSpPr>
        <p:spPr>
          <a:xfrm>
            <a:off x="5679003" y="274601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620AF92D-77A6-459D-B5E2-1408C5B14B58}"/>
              </a:ext>
            </a:extLst>
          </p:cNvPr>
          <p:cNvCxnSpPr>
            <a:cxnSpLocks/>
          </p:cNvCxnSpPr>
          <p:nvPr/>
        </p:nvCxnSpPr>
        <p:spPr>
          <a:xfrm>
            <a:off x="7883672" y="276270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148BC753-1DAD-4C9A-A04E-F2813197DA58}"/>
              </a:ext>
            </a:extLst>
          </p:cNvPr>
          <p:cNvCxnSpPr>
            <a:cxnSpLocks/>
          </p:cNvCxnSpPr>
          <p:nvPr/>
        </p:nvCxnSpPr>
        <p:spPr>
          <a:xfrm flipH="1">
            <a:off x="1526125" y="1568592"/>
            <a:ext cx="70778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28C20DAD-9DF5-49AB-B23B-7BCE57A727D4}"/>
                  </a:ext>
                </a:extLst>
              </p:cNvPr>
              <p:cNvSpPr txBox="1"/>
              <p:nvPr/>
            </p:nvSpPr>
            <p:spPr>
              <a:xfrm>
                <a:off x="137206" y="4766636"/>
                <a:ext cx="87979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28C20DAD-9DF5-49AB-B23B-7BCE57A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6" y="4766636"/>
                <a:ext cx="879793" cy="385555"/>
              </a:xfrm>
              <a:prstGeom prst="rect">
                <a:avLst/>
              </a:prstGeom>
              <a:blipFill>
                <a:blip r:embed="rId20"/>
                <a:stretch>
                  <a:fillRect l="-4861" r="-347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7" name="群組 126">
            <a:extLst>
              <a:ext uri="{FF2B5EF4-FFF2-40B4-BE49-F238E27FC236}">
                <a16:creationId xmlns:a16="http://schemas.microsoft.com/office/drawing/2014/main" id="{48BD5AF3-EFF3-41B7-BB9D-065E53AECC9D}"/>
              </a:ext>
            </a:extLst>
          </p:cNvPr>
          <p:cNvGrpSpPr/>
          <p:nvPr/>
        </p:nvGrpSpPr>
        <p:grpSpPr>
          <a:xfrm>
            <a:off x="1644639" y="4681541"/>
            <a:ext cx="715161" cy="540000"/>
            <a:chOff x="7174951" y="3803115"/>
            <a:chExt cx="715161" cy="540000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94B6A4DA-0256-474D-B672-C54889F61A1E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94ED528F-B572-486B-8712-FE31CE7A5498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31" name="文字方塊 130">
                  <a:extLst>
                    <a:ext uri="{FF2B5EF4-FFF2-40B4-BE49-F238E27FC236}">
                      <a16:creationId xmlns:a16="http://schemas.microsoft.com/office/drawing/2014/main" id="{94ED528F-B572-486B-8712-FE31CE7A54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6" name="矩形 165">
            <a:extLst>
              <a:ext uri="{FF2B5EF4-FFF2-40B4-BE49-F238E27FC236}">
                <a16:creationId xmlns:a16="http://schemas.microsoft.com/office/drawing/2014/main" id="{F34C8570-502C-460A-8A83-CF6624B39A4C}"/>
              </a:ext>
            </a:extLst>
          </p:cNvPr>
          <p:cNvSpPr/>
          <p:nvPr/>
        </p:nvSpPr>
        <p:spPr>
          <a:xfrm rot="5400000">
            <a:off x="1270705" y="4669837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CE10B263-C985-4886-816E-7755652081A2}"/>
                  </a:ext>
                </a:extLst>
              </p:cNvPr>
              <p:cNvSpPr txBox="1"/>
              <p:nvPr/>
            </p:nvSpPr>
            <p:spPr>
              <a:xfrm>
                <a:off x="1087595" y="471185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CE10B263-C985-4886-816E-775565208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95" y="4711855"/>
                <a:ext cx="715161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DEE4B34-DB60-4B9D-AC90-8ABC952079C1}"/>
                  </a:ext>
                </a:extLst>
              </p:cNvPr>
              <p:cNvSpPr txBox="1"/>
              <p:nvPr/>
            </p:nvSpPr>
            <p:spPr>
              <a:xfrm>
                <a:off x="551163" y="6157212"/>
                <a:ext cx="3284292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(ignore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altLang="zh-TW" sz="2400" dirty="0"/>
                  <a:t> for simplicity)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6DEE4B34-DB60-4B9D-AC90-8ABC95207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63" y="6157212"/>
                <a:ext cx="3284292" cy="500137"/>
              </a:xfrm>
              <a:prstGeom prst="rect">
                <a:avLst/>
              </a:prstGeom>
              <a:blipFill>
                <a:blip r:embed="rId23"/>
                <a:stretch>
                  <a:fillRect l="-2783" t="-2439" r="-2226" b="-268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95104CB6-3C26-4A67-BC01-D430F603A29F}"/>
                  </a:ext>
                </a:extLst>
              </p:cNvPr>
              <p:cNvSpPr txBox="1"/>
              <p:nvPr/>
            </p:nvSpPr>
            <p:spPr>
              <a:xfrm>
                <a:off x="2362784" y="4785374"/>
                <a:ext cx="87979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0" name="文字方塊 169">
                <a:extLst>
                  <a:ext uri="{FF2B5EF4-FFF2-40B4-BE49-F238E27FC236}">
                    <a16:creationId xmlns:a16="http://schemas.microsoft.com/office/drawing/2014/main" id="{95104CB6-3C26-4A67-BC01-D430F603A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784" y="4785374"/>
                <a:ext cx="879793" cy="385555"/>
              </a:xfrm>
              <a:prstGeom prst="rect">
                <a:avLst/>
              </a:prstGeom>
              <a:blipFill>
                <a:blip r:embed="rId24"/>
                <a:stretch>
                  <a:fillRect l="-4861" r="-347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1" name="群組 170">
            <a:extLst>
              <a:ext uri="{FF2B5EF4-FFF2-40B4-BE49-F238E27FC236}">
                <a16:creationId xmlns:a16="http://schemas.microsoft.com/office/drawing/2014/main" id="{A8051AD6-32BC-4BE0-834C-F49B3970A26E}"/>
              </a:ext>
            </a:extLst>
          </p:cNvPr>
          <p:cNvGrpSpPr/>
          <p:nvPr/>
        </p:nvGrpSpPr>
        <p:grpSpPr>
          <a:xfrm>
            <a:off x="3870217" y="4700279"/>
            <a:ext cx="715161" cy="540000"/>
            <a:chOff x="7174951" y="3803115"/>
            <a:chExt cx="715161" cy="540000"/>
          </a:xfrm>
        </p:grpSpPr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96F3A8F3-B428-4FC2-A8DA-63A156782EB5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文字方塊 172">
                  <a:extLst>
                    <a:ext uri="{FF2B5EF4-FFF2-40B4-BE49-F238E27FC236}">
                      <a16:creationId xmlns:a16="http://schemas.microsoft.com/office/drawing/2014/main" id="{C63CDA66-8339-4956-8084-5BDB02275C4D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3" name="文字方塊 172">
                  <a:extLst>
                    <a:ext uri="{FF2B5EF4-FFF2-40B4-BE49-F238E27FC236}">
                      <a16:creationId xmlns:a16="http://schemas.microsoft.com/office/drawing/2014/main" id="{C63CDA66-8339-4956-8084-5BDB02275C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4" name="矩形 173">
            <a:extLst>
              <a:ext uri="{FF2B5EF4-FFF2-40B4-BE49-F238E27FC236}">
                <a16:creationId xmlns:a16="http://schemas.microsoft.com/office/drawing/2014/main" id="{53AED0B0-DC5C-4F5F-8188-B1B22A78E48C}"/>
              </a:ext>
            </a:extLst>
          </p:cNvPr>
          <p:cNvSpPr/>
          <p:nvPr/>
        </p:nvSpPr>
        <p:spPr>
          <a:xfrm rot="5400000">
            <a:off x="3496283" y="4688575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AD6D3B6A-C1D2-4164-A391-FB77E49C7832}"/>
                  </a:ext>
                </a:extLst>
              </p:cNvPr>
              <p:cNvSpPr txBox="1"/>
              <p:nvPr/>
            </p:nvSpPr>
            <p:spPr>
              <a:xfrm>
                <a:off x="3313173" y="473059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AD6D3B6A-C1D2-4164-A391-FB77E49C7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73" y="4730593"/>
                <a:ext cx="715161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7E746B03-C52E-4630-9ACC-9612B3D88F83}"/>
                  </a:ext>
                </a:extLst>
              </p:cNvPr>
              <p:cNvSpPr txBox="1"/>
              <p:nvPr/>
            </p:nvSpPr>
            <p:spPr>
              <a:xfrm>
                <a:off x="137206" y="5508540"/>
                <a:ext cx="87979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6" name="文字方塊 175">
                <a:extLst>
                  <a:ext uri="{FF2B5EF4-FFF2-40B4-BE49-F238E27FC236}">
                    <a16:creationId xmlns:a16="http://schemas.microsoft.com/office/drawing/2014/main" id="{7E746B03-C52E-4630-9ACC-9612B3D88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6" y="5508540"/>
                <a:ext cx="879793" cy="385555"/>
              </a:xfrm>
              <a:prstGeom prst="rect">
                <a:avLst/>
              </a:prstGeom>
              <a:blipFill>
                <a:blip r:embed="rId27"/>
                <a:stretch>
                  <a:fillRect l="-4861" r="-347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7" name="群組 176">
            <a:extLst>
              <a:ext uri="{FF2B5EF4-FFF2-40B4-BE49-F238E27FC236}">
                <a16:creationId xmlns:a16="http://schemas.microsoft.com/office/drawing/2014/main" id="{460C493B-8029-4187-A765-F9F1D051BB4E}"/>
              </a:ext>
            </a:extLst>
          </p:cNvPr>
          <p:cNvGrpSpPr/>
          <p:nvPr/>
        </p:nvGrpSpPr>
        <p:grpSpPr>
          <a:xfrm>
            <a:off x="1644639" y="5423445"/>
            <a:ext cx="715161" cy="540000"/>
            <a:chOff x="7174951" y="3803115"/>
            <a:chExt cx="715161" cy="540000"/>
          </a:xfrm>
        </p:grpSpPr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EBD0C8C7-4808-47D1-9FE5-4DF8FEDDA562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文字方塊 178">
                  <a:extLst>
                    <a:ext uri="{FF2B5EF4-FFF2-40B4-BE49-F238E27FC236}">
                      <a16:creationId xmlns:a16="http://schemas.microsoft.com/office/drawing/2014/main" id="{6573334F-0A3D-404B-8432-7FBF3A7D7D79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9" name="文字方塊 178">
                  <a:extLst>
                    <a:ext uri="{FF2B5EF4-FFF2-40B4-BE49-F238E27FC236}">
                      <a16:creationId xmlns:a16="http://schemas.microsoft.com/office/drawing/2014/main" id="{6573334F-0A3D-404B-8432-7FBF3A7D7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8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0" name="矩形 179">
            <a:extLst>
              <a:ext uri="{FF2B5EF4-FFF2-40B4-BE49-F238E27FC236}">
                <a16:creationId xmlns:a16="http://schemas.microsoft.com/office/drawing/2014/main" id="{E57BF44A-9CB7-4FB8-95FF-1D3BBD07861E}"/>
              </a:ext>
            </a:extLst>
          </p:cNvPr>
          <p:cNvSpPr/>
          <p:nvPr/>
        </p:nvSpPr>
        <p:spPr>
          <a:xfrm rot="5400000">
            <a:off x="1270705" y="5411741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3788470A-90C4-49E9-83E7-2E7CD5A90A7F}"/>
                  </a:ext>
                </a:extLst>
              </p:cNvPr>
              <p:cNvSpPr txBox="1"/>
              <p:nvPr/>
            </p:nvSpPr>
            <p:spPr>
              <a:xfrm>
                <a:off x="1087595" y="545375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3788470A-90C4-49E9-83E7-2E7CD5A9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95" y="5453759"/>
                <a:ext cx="715161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E09021A5-6EC9-417F-BB08-A638444B7FD1}"/>
                  </a:ext>
                </a:extLst>
              </p:cNvPr>
              <p:cNvSpPr txBox="1"/>
              <p:nvPr/>
            </p:nvSpPr>
            <p:spPr>
              <a:xfrm>
                <a:off x="2345517" y="5526043"/>
                <a:ext cx="879793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1,4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E09021A5-6EC9-417F-BB08-A638444B7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17" y="5526043"/>
                <a:ext cx="879793" cy="385555"/>
              </a:xfrm>
              <a:prstGeom prst="rect">
                <a:avLst/>
              </a:prstGeom>
              <a:blipFill>
                <a:blip r:embed="rId30"/>
                <a:stretch>
                  <a:fillRect l="-4861" r="-347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3" name="群組 182">
            <a:extLst>
              <a:ext uri="{FF2B5EF4-FFF2-40B4-BE49-F238E27FC236}">
                <a16:creationId xmlns:a16="http://schemas.microsoft.com/office/drawing/2014/main" id="{9ED2D855-6748-4421-874D-BDF59019C35A}"/>
              </a:ext>
            </a:extLst>
          </p:cNvPr>
          <p:cNvGrpSpPr/>
          <p:nvPr/>
        </p:nvGrpSpPr>
        <p:grpSpPr>
          <a:xfrm>
            <a:off x="3852950" y="5440948"/>
            <a:ext cx="715161" cy="540000"/>
            <a:chOff x="7174951" y="3803115"/>
            <a:chExt cx="715161" cy="540000"/>
          </a:xfrm>
        </p:grpSpPr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A05C403F-C017-41FD-96DA-4A21F2D19C7E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文字方塊 184">
                  <a:extLst>
                    <a:ext uri="{FF2B5EF4-FFF2-40B4-BE49-F238E27FC236}">
                      <a16:creationId xmlns:a16="http://schemas.microsoft.com/office/drawing/2014/main" id="{EB78D4CE-FA93-4E02-8206-8ED5CD860EF0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5" name="文字方塊 184">
                  <a:extLst>
                    <a:ext uri="{FF2B5EF4-FFF2-40B4-BE49-F238E27FC236}">
                      <a16:creationId xmlns:a16="http://schemas.microsoft.com/office/drawing/2014/main" id="{EB78D4CE-FA93-4E02-8206-8ED5CD860E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31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6" name="矩形 185">
            <a:extLst>
              <a:ext uri="{FF2B5EF4-FFF2-40B4-BE49-F238E27FC236}">
                <a16:creationId xmlns:a16="http://schemas.microsoft.com/office/drawing/2014/main" id="{59A23E3B-FAF3-4D8B-92AC-0721560DF7DF}"/>
              </a:ext>
            </a:extLst>
          </p:cNvPr>
          <p:cNvSpPr/>
          <p:nvPr/>
        </p:nvSpPr>
        <p:spPr>
          <a:xfrm rot="5400000">
            <a:off x="3479016" y="542924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9AD3161D-E3F0-47AB-A97D-4BB4D62B75F7}"/>
                  </a:ext>
                </a:extLst>
              </p:cNvPr>
              <p:cNvSpPr txBox="1"/>
              <p:nvPr/>
            </p:nvSpPr>
            <p:spPr>
              <a:xfrm>
                <a:off x="3295906" y="54712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7" name="文字方塊 186">
                <a:extLst>
                  <a:ext uri="{FF2B5EF4-FFF2-40B4-BE49-F238E27FC236}">
                    <a16:creationId xmlns:a16="http://schemas.microsoft.com/office/drawing/2014/main" id="{9AD3161D-E3F0-47AB-A97D-4BB4D62B7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5906" y="5471262"/>
                <a:ext cx="715161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8" name="群組 187">
            <a:extLst>
              <a:ext uri="{FF2B5EF4-FFF2-40B4-BE49-F238E27FC236}">
                <a16:creationId xmlns:a16="http://schemas.microsoft.com/office/drawing/2014/main" id="{28F3455D-F158-43F5-947C-C14A7FD92BC6}"/>
              </a:ext>
            </a:extLst>
          </p:cNvPr>
          <p:cNvGrpSpPr/>
          <p:nvPr/>
        </p:nvGrpSpPr>
        <p:grpSpPr>
          <a:xfrm>
            <a:off x="7491081" y="5347093"/>
            <a:ext cx="715161" cy="540000"/>
            <a:chOff x="7174951" y="3803115"/>
            <a:chExt cx="715161" cy="540000"/>
          </a:xfrm>
        </p:grpSpPr>
        <p:sp>
          <p:nvSpPr>
            <p:cNvPr id="189" name="矩形 188">
              <a:extLst>
                <a:ext uri="{FF2B5EF4-FFF2-40B4-BE49-F238E27FC236}">
                  <a16:creationId xmlns:a16="http://schemas.microsoft.com/office/drawing/2014/main" id="{7712C543-3FB7-4DEC-A8E2-D2D87EA2DB89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文字方塊 189">
                  <a:extLst>
                    <a:ext uri="{FF2B5EF4-FFF2-40B4-BE49-F238E27FC236}">
                      <a16:creationId xmlns:a16="http://schemas.microsoft.com/office/drawing/2014/main" id="{8E44EA20-EDBF-43C3-A420-CB7F8071AC6B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0" name="文字方塊 189">
                  <a:extLst>
                    <a:ext uri="{FF2B5EF4-FFF2-40B4-BE49-F238E27FC236}">
                      <a16:creationId xmlns:a16="http://schemas.microsoft.com/office/drawing/2014/main" id="{8E44EA20-EDBF-43C3-A420-CB7F8071AC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33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433F71D-ACBC-4115-A511-480294596E9A}"/>
              </a:ext>
            </a:extLst>
          </p:cNvPr>
          <p:cNvGrpSpPr/>
          <p:nvPr/>
        </p:nvGrpSpPr>
        <p:grpSpPr>
          <a:xfrm>
            <a:off x="6833253" y="4791619"/>
            <a:ext cx="715161" cy="461665"/>
            <a:chOff x="7193535" y="5191659"/>
            <a:chExt cx="715161" cy="461665"/>
          </a:xfrm>
        </p:grpSpPr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073F8935-2456-4F2A-AD7A-447E97209E3F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C252CB0D-5A2D-42F4-B1B7-BEA89291E72B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C252CB0D-5A2D-42F4-B1B7-BEA89291E7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FBBFF1AD-157F-4930-9A6C-077891F51ECE}"/>
              </a:ext>
            </a:extLst>
          </p:cNvPr>
          <p:cNvGrpSpPr/>
          <p:nvPr/>
        </p:nvGrpSpPr>
        <p:grpSpPr>
          <a:xfrm>
            <a:off x="6833253" y="5205194"/>
            <a:ext cx="715161" cy="461665"/>
            <a:chOff x="7193535" y="5191659"/>
            <a:chExt cx="715161" cy="461665"/>
          </a:xfrm>
        </p:grpSpPr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2BC73E29-1F13-40C6-BD92-8B9CF1AD9CB4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文字方塊 194">
                  <a:extLst>
                    <a:ext uri="{FF2B5EF4-FFF2-40B4-BE49-F238E27FC236}">
                      <a16:creationId xmlns:a16="http://schemas.microsoft.com/office/drawing/2014/main" id="{0DA6C2FA-F529-417F-A97D-FCB93AC3630F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5" name="文字方塊 194">
                  <a:extLst>
                    <a:ext uri="{FF2B5EF4-FFF2-40B4-BE49-F238E27FC236}">
                      <a16:creationId xmlns:a16="http://schemas.microsoft.com/office/drawing/2014/main" id="{0DA6C2FA-F529-417F-A97D-FCB93AC363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B5082BF4-ED1A-4A26-B564-06FA3F1751F7}"/>
              </a:ext>
            </a:extLst>
          </p:cNvPr>
          <p:cNvGrpSpPr/>
          <p:nvPr/>
        </p:nvGrpSpPr>
        <p:grpSpPr>
          <a:xfrm>
            <a:off x="6833253" y="5617093"/>
            <a:ext cx="715161" cy="461665"/>
            <a:chOff x="7193535" y="5191659"/>
            <a:chExt cx="715161" cy="461665"/>
          </a:xfrm>
        </p:grpSpPr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60A6EFFE-B98D-44E8-ADD5-6359EFD03ABA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文字方塊 197">
                  <a:extLst>
                    <a:ext uri="{FF2B5EF4-FFF2-40B4-BE49-F238E27FC236}">
                      <a16:creationId xmlns:a16="http://schemas.microsoft.com/office/drawing/2014/main" id="{C96BDFB1-3D53-4109-A999-E8512A5BC44A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8" name="文字方塊 197">
                  <a:extLst>
                    <a:ext uri="{FF2B5EF4-FFF2-40B4-BE49-F238E27FC236}">
                      <a16:creationId xmlns:a16="http://schemas.microsoft.com/office/drawing/2014/main" id="{C96BDFB1-3D53-4109-A999-E8512A5BC4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群組 198">
            <a:extLst>
              <a:ext uri="{FF2B5EF4-FFF2-40B4-BE49-F238E27FC236}">
                <a16:creationId xmlns:a16="http://schemas.microsoft.com/office/drawing/2014/main" id="{9F919A94-EE88-4715-B0F9-5A18D1BD91F2}"/>
              </a:ext>
            </a:extLst>
          </p:cNvPr>
          <p:cNvGrpSpPr/>
          <p:nvPr/>
        </p:nvGrpSpPr>
        <p:grpSpPr>
          <a:xfrm>
            <a:off x="6833253" y="6013525"/>
            <a:ext cx="715161" cy="461665"/>
            <a:chOff x="7193535" y="5191659"/>
            <a:chExt cx="715161" cy="461665"/>
          </a:xfrm>
        </p:grpSpPr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12138F0B-C0BF-4692-951E-37F758C2547D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文字方塊 200">
                  <a:extLst>
                    <a:ext uri="{FF2B5EF4-FFF2-40B4-BE49-F238E27FC236}">
                      <a16:creationId xmlns:a16="http://schemas.microsoft.com/office/drawing/2014/main" id="{C9FA8E32-97B0-43FA-BFE4-D8655710C876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1" name="文字方塊 200">
                  <a:extLst>
                    <a:ext uri="{FF2B5EF4-FFF2-40B4-BE49-F238E27FC236}">
                      <a16:creationId xmlns:a16="http://schemas.microsoft.com/office/drawing/2014/main" id="{C9FA8E32-97B0-43FA-BFE4-D8655710C8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F2336D0F-8E9E-403A-819C-2BE3A1B24695}"/>
                  </a:ext>
                </a:extLst>
              </p:cNvPr>
              <p:cNvSpPr txBox="1"/>
              <p:nvPr/>
            </p:nvSpPr>
            <p:spPr>
              <a:xfrm>
                <a:off x="6364922" y="5473663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2" name="文字方塊 201">
                <a:extLst>
                  <a:ext uri="{FF2B5EF4-FFF2-40B4-BE49-F238E27FC236}">
                    <a16:creationId xmlns:a16="http://schemas.microsoft.com/office/drawing/2014/main" id="{F2336D0F-8E9E-403A-819C-2BE3A1B24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922" y="5473663"/>
                <a:ext cx="298159" cy="369332"/>
              </a:xfrm>
              <a:prstGeom prst="rect">
                <a:avLst/>
              </a:prstGeom>
              <a:blipFill>
                <a:blip r:embed="rId38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>
            <a:extLst>
              <a:ext uri="{FF2B5EF4-FFF2-40B4-BE49-F238E27FC236}">
                <a16:creationId xmlns:a16="http://schemas.microsoft.com/office/drawing/2014/main" id="{C6B65D08-154E-4CC6-BF98-A8FECA9A4733}"/>
              </a:ext>
            </a:extLst>
          </p:cNvPr>
          <p:cNvGrpSpPr/>
          <p:nvPr/>
        </p:nvGrpSpPr>
        <p:grpSpPr>
          <a:xfrm>
            <a:off x="5686213" y="4717020"/>
            <a:ext cx="565091" cy="430683"/>
            <a:chOff x="5686213" y="4717020"/>
            <a:chExt cx="565091" cy="430683"/>
          </a:xfrm>
        </p:grpSpPr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D8CE7627-4B5F-47B2-B5BB-8E5E1153B48D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文字方塊 202">
                  <a:extLst>
                    <a:ext uri="{FF2B5EF4-FFF2-40B4-BE49-F238E27FC236}">
                      <a16:creationId xmlns:a16="http://schemas.microsoft.com/office/drawing/2014/main" id="{150682AA-20AD-4781-B1E3-DCCB3C1B1B5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3" name="文字方塊 202">
                  <a:extLst>
                    <a:ext uri="{FF2B5EF4-FFF2-40B4-BE49-F238E27FC236}">
                      <a16:creationId xmlns:a16="http://schemas.microsoft.com/office/drawing/2014/main" id="{150682AA-20AD-4781-B1E3-DCCB3C1B1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39"/>
                  <a:stretch>
                    <a:fillRect l="-7609" r="-543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5" name="群組 204">
            <a:extLst>
              <a:ext uri="{FF2B5EF4-FFF2-40B4-BE49-F238E27FC236}">
                <a16:creationId xmlns:a16="http://schemas.microsoft.com/office/drawing/2014/main" id="{B76C3D2F-EB20-475B-96BB-0FD0ABEC6F7E}"/>
              </a:ext>
            </a:extLst>
          </p:cNvPr>
          <p:cNvGrpSpPr/>
          <p:nvPr/>
        </p:nvGrpSpPr>
        <p:grpSpPr>
          <a:xfrm>
            <a:off x="5694922" y="5147703"/>
            <a:ext cx="565091" cy="430683"/>
            <a:chOff x="5686213" y="4717020"/>
            <a:chExt cx="565091" cy="430683"/>
          </a:xfrm>
        </p:grpSpPr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429A270A-55CB-45E7-B02F-DA1075E99588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24093C6C-E1F7-4049-B5E5-D0BEDECEF784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7" name="文字方塊 206">
                  <a:extLst>
                    <a:ext uri="{FF2B5EF4-FFF2-40B4-BE49-F238E27FC236}">
                      <a16:creationId xmlns:a16="http://schemas.microsoft.com/office/drawing/2014/main" id="{24093C6C-E1F7-4049-B5E5-D0BEDECEF7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40"/>
                  <a:stretch>
                    <a:fillRect l="-6452" r="-4301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8" name="群組 207">
            <a:extLst>
              <a:ext uri="{FF2B5EF4-FFF2-40B4-BE49-F238E27FC236}">
                <a16:creationId xmlns:a16="http://schemas.microsoft.com/office/drawing/2014/main" id="{8C7637A3-6148-4FD1-B0AD-2B9A114A2001}"/>
              </a:ext>
            </a:extLst>
          </p:cNvPr>
          <p:cNvGrpSpPr/>
          <p:nvPr/>
        </p:nvGrpSpPr>
        <p:grpSpPr>
          <a:xfrm>
            <a:off x="5695290" y="5580617"/>
            <a:ext cx="565091" cy="430683"/>
            <a:chOff x="5686213" y="4717020"/>
            <a:chExt cx="565091" cy="430683"/>
          </a:xfrm>
        </p:grpSpPr>
        <p:sp>
          <p:nvSpPr>
            <p:cNvPr id="209" name="矩形 208">
              <a:extLst>
                <a:ext uri="{FF2B5EF4-FFF2-40B4-BE49-F238E27FC236}">
                  <a16:creationId xmlns:a16="http://schemas.microsoft.com/office/drawing/2014/main" id="{51B7E750-9EA5-4BCB-9756-757C55C8B6B1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E64EBE73-BBE1-4C59-89E9-13ED8A4054AA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0" name="文字方塊 209">
                  <a:extLst>
                    <a:ext uri="{FF2B5EF4-FFF2-40B4-BE49-F238E27FC236}">
                      <a16:creationId xmlns:a16="http://schemas.microsoft.com/office/drawing/2014/main" id="{E64EBE73-BBE1-4C59-89E9-13ED8A405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41"/>
                  <a:stretch>
                    <a:fillRect l="-6452" r="-4301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1" name="群組 210">
            <a:extLst>
              <a:ext uri="{FF2B5EF4-FFF2-40B4-BE49-F238E27FC236}">
                <a16:creationId xmlns:a16="http://schemas.microsoft.com/office/drawing/2014/main" id="{773F522B-EADA-4972-A73C-1AFBAD3DDAF5}"/>
              </a:ext>
            </a:extLst>
          </p:cNvPr>
          <p:cNvGrpSpPr/>
          <p:nvPr/>
        </p:nvGrpSpPr>
        <p:grpSpPr>
          <a:xfrm>
            <a:off x="5695626" y="6008843"/>
            <a:ext cx="565091" cy="430683"/>
            <a:chOff x="5686213" y="4717020"/>
            <a:chExt cx="565091" cy="430683"/>
          </a:xfrm>
        </p:grpSpPr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FF7760E7-EEDA-453F-A05F-DB232FF59BD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3437F765-4524-45C8-A97C-584B5281428C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3" name="文字方塊 212">
                  <a:extLst>
                    <a:ext uri="{FF2B5EF4-FFF2-40B4-BE49-F238E27FC236}">
                      <a16:creationId xmlns:a16="http://schemas.microsoft.com/office/drawing/2014/main" id="{3437F765-4524-45C8-A97C-584B528142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42"/>
                  <a:stretch>
                    <a:fillRect l="-6452" r="-4301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0" name="矩形 139">
            <a:extLst>
              <a:ext uri="{FF2B5EF4-FFF2-40B4-BE49-F238E27FC236}">
                <a16:creationId xmlns:a16="http://schemas.microsoft.com/office/drawing/2014/main" id="{ACF233B8-07F6-4B09-A479-5E1022C5FE82}"/>
              </a:ext>
            </a:extLst>
          </p:cNvPr>
          <p:cNvSpPr/>
          <p:nvPr/>
        </p:nvSpPr>
        <p:spPr>
          <a:xfrm>
            <a:off x="473261" y="3697230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72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66" grpId="0" animBg="1"/>
      <p:bldP spid="167" grpId="0"/>
      <p:bldP spid="170" grpId="0"/>
      <p:bldP spid="174" grpId="0" animBg="1"/>
      <p:bldP spid="175" grpId="0"/>
      <p:bldP spid="176" grpId="0"/>
      <p:bldP spid="180" grpId="0" animBg="1"/>
      <p:bldP spid="181" grpId="0"/>
      <p:bldP spid="182" grpId="0"/>
      <p:bldP spid="186" grpId="0" animBg="1"/>
      <p:bldP spid="187" grpId="0"/>
      <p:bldP spid="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</p:cNvCxnSpPr>
          <p:nvPr/>
        </p:nvCxnSpPr>
        <p:spPr>
          <a:xfrm flipH="1" flipV="1">
            <a:off x="3305668" y="2797539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1096318" y="2761335"/>
            <a:ext cx="1939394" cy="1065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endCxn id="114" idx="4"/>
          </p:cNvCxnSpPr>
          <p:nvPr/>
        </p:nvCxnSpPr>
        <p:spPr>
          <a:xfrm flipV="1">
            <a:off x="3003616" y="2830421"/>
            <a:ext cx="4783108" cy="948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endCxn id="111" idx="4"/>
          </p:cNvCxnSpPr>
          <p:nvPr/>
        </p:nvCxnSpPr>
        <p:spPr>
          <a:xfrm flipV="1">
            <a:off x="3003616" y="2805020"/>
            <a:ext cx="2532148" cy="973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endCxn id="108" idx="4"/>
          </p:cNvCxnSpPr>
          <p:nvPr/>
        </p:nvCxnSpPr>
        <p:spPr>
          <a:xfrm flipV="1">
            <a:off x="3003616" y="2796162"/>
            <a:ext cx="326739" cy="982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1032678" y="2787695"/>
            <a:ext cx="248650" cy="9225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blipFill>
                <a:blip r:embed="rId3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blipFill>
                <a:blip r:embed="rId4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blipFill>
                <a:blip r:embed="rId5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blipFill>
                <a:blip r:embed="rId6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3225911" y="1277296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57D3157-4442-4D16-BBF1-F5CDF45475F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60830" y="2877457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664FD2-DC5D-491D-9571-F768D0B58EAA}"/>
              </a:ext>
            </a:extLst>
          </p:cNvPr>
          <p:cNvGrpSpPr/>
          <p:nvPr/>
        </p:nvGrpSpPr>
        <p:grpSpPr>
          <a:xfrm>
            <a:off x="1711638" y="2567444"/>
            <a:ext cx="298383" cy="310013"/>
            <a:chOff x="-105878" y="1740168"/>
            <a:chExt cx="461666" cy="4616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58F9F33-67F5-4DFF-A7F8-5B3B85F7D94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23408B-8855-4FD7-92AA-70A9151F941A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C530E308-8CB2-4D73-8CA6-4976789A9EE5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>
                <a:extLst>
                  <a:ext uri="{FF2B5EF4-FFF2-40B4-BE49-F238E27FC236}">
                    <a16:creationId xmlns:a16="http://schemas.microsoft.com/office/drawing/2014/main" id="{41D4FC8D-B1A0-4796-B313-93685356A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49073DB5-C40B-47C6-8188-9B6B88C3C493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4123409" y="288503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46476D0-2D4D-4D0C-9164-D0F4DB987C30}"/>
              </a:ext>
            </a:extLst>
          </p:cNvPr>
          <p:cNvGrpSpPr/>
          <p:nvPr/>
        </p:nvGrpSpPr>
        <p:grpSpPr>
          <a:xfrm>
            <a:off x="3974217" y="2575022"/>
            <a:ext cx="298383" cy="310013"/>
            <a:chOff x="-105878" y="1740168"/>
            <a:chExt cx="461666" cy="461665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4D523360-9B00-4082-A129-3A00C4AC0D8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BC5A6D1-5A3C-4885-9BC9-F967B0BE5E5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5" name="直線接點 134">
                <a:extLst>
                  <a:ext uri="{FF2B5EF4-FFF2-40B4-BE49-F238E27FC236}">
                    <a16:creationId xmlns:a16="http://schemas.microsoft.com/office/drawing/2014/main" id="{84C4E85B-846A-4B61-A3AF-440A0B9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>
                <a:extLst>
                  <a:ext uri="{FF2B5EF4-FFF2-40B4-BE49-F238E27FC236}">
                    <a16:creationId xmlns:a16="http://schemas.microsoft.com/office/drawing/2014/main" id="{F9760EEF-BD96-46DA-BAD1-B39AC24D7E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A73A118A-482D-46EF-A2A3-64584D0FA143}"/>
              </a:ext>
            </a:extLst>
          </p:cNvPr>
          <p:cNvCxnSpPr>
            <a:cxnSpLocks/>
            <a:endCxn id="146" idx="2"/>
          </p:cNvCxnSpPr>
          <p:nvPr/>
        </p:nvCxnSpPr>
        <p:spPr>
          <a:xfrm flipH="1" flipV="1">
            <a:off x="6384832" y="290102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9C77DEC5-0F26-410D-825B-C341C8A267F5}"/>
              </a:ext>
            </a:extLst>
          </p:cNvPr>
          <p:cNvGrpSpPr/>
          <p:nvPr/>
        </p:nvGrpSpPr>
        <p:grpSpPr>
          <a:xfrm>
            <a:off x="6235640" y="2591012"/>
            <a:ext cx="298383" cy="310013"/>
            <a:chOff x="-105878" y="1740168"/>
            <a:chExt cx="461666" cy="461665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91ECB5C-8C8F-44AB-9212-E83C91B8D313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7" name="群組 146">
              <a:extLst>
                <a:ext uri="{FF2B5EF4-FFF2-40B4-BE49-F238E27FC236}">
                  <a16:creationId xmlns:a16="http://schemas.microsoft.com/office/drawing/2014/main" id="{B28E44D4-DB12-476F-AA78-CF82C1B6E76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48" name="直線接點 147">
                <a:extLst>
                  <a:ext uri="{FF2B5EF4-FFF2-40B4-BE49-F238E27FC236}">
                    <a16:creationId xmlns:a16="http://schemas.microsoft.com/office/drawing/2014/main" id="{30099532-DC94-4504-A320-6DFB360752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>
                <a:extLst>
                  <a:ext uri="{FF2B5EF4-FFF2-40B4-BE49-F238E27FC236}">
                    <a16:creationId xmlns:a16="http://schemas.microsoft.com/office/drawing/2014/main" id="{25078CDD-5068-49EC-8C43-CEC03F4BB7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8D23D601-BA50-4690-82F7-0D413B0C903C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8614932" y="291770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6D318239-F777-4625-885D-7F272B985ACB}"/>
              </a:ext>
            </a:extLst>
          </p:cNvPr>
          <p:cNvGrpSpPr/>
          <p:nvPr/>
        </p:nvGrpSpPr>
        <p:grpSpPr>
          <a:xfrm>
            <a:off x="8465740" y="2607695"/>
            <a:ext cx="298383" cy="310013"/>
            <a:chOff x="-105878" y="1740168"/>
            <a:chExt cx="461666" cy="461665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3A1F2E3-4FBE-42CF-977A-72658F3DDF29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981588CB-96EB-4AF5-9425-6820C65140E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54" name="直線接點 153">
                <a:extLst>
                  <a:ext uri="{FF2B5EF4-FFF2-40B4-BE49-F238E27FC236}">
                    <a16:creationId xmlns:a16="http://schemas.microsoft.com/office/drawing/2014/main" id="{A04261EA-3D2C-4033-858A-3CDE36581A4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>
                <a:extLst>
                  <a:ext uri="{FF2B5EF4-FFF2-40B4-BE49-F238E27FC236}">
                    <a16:creationId xmlns:a16="http://schemas.microsoft.com/office/drawing/2014/main" id="{C22F3E2D-7B28-41B4-B507-AF06EF3E9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31E42FBD-9C26-4128-81B7-3B48EA6425F0}"/>
              </a:ext>
            </a:extLst>
          </p:cNvPr>
          <p:cNvCxnSpPr>
            <a:cxnSpLocks/>
          </p:cNvCxnSpPr>
          <p:nvPr/>
        </p:nvCxnSpPr>
        <p:spPr>
          <a:xfrm flipV="1">
            <a:off x="1869663" y="1601862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C8759FEA-AF97-40F4-B882-1A4E830B2A77}"/>
              </a:ext>
            </a:extLst>
          </p:cNvPr>
          <p:cNvCxnSpPr>
            <a:cxnSpLocks/>
          </p:cNvCxnSpPr>
          <p:nvPr/>
        </p:nvCxnSpPr>
        <p:spPr>
          <a:xfrm flipH="1" flipV="1">
            <a:off x="4123304" y="1598271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7671D1C-647B-4D36-BACA-E62D35BD1457}"/>
              </a:ext>
            </a:extLst>
          </p:cNvPr>
          <p:cNvCxnSpPr>
            <a:cxnSpLocks/>
          </p:cNvCxnSpPr>
          <p:nvPr/>
        </p:nvCxnSpPr>
        <p:spPr>
          <a:xfrm flipH="1" flipV="1">
            <a:off x="6382507" y="1544948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4CCFEBF4-9E75-4EEC-8B39-9660600E7733}"/>
              </a:ext>
            </a:extLst>
          </p:cNvPr>
          <p:cNvCxnSpPr>
            <a:cxnSpLocks/>
          </p:cNvCxnSpPr>
          <p:nvPr/>
        </p:nvCxnSpPr>
        <p:spPr>
          <a:xfrm flipH="1" flipV="1">
            <a:off x="8613577" y="1564945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B8648A90-3DF4-4567-B112-D401D76DF68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155001" y="270968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3D2D1344-4857-4737-A299-2F4C78C67A26}"/>
              </a:ext>
            </a:extLst>
          </p:cNvPr>
          <p:cNvCxnSpPr>
            <a:cxnSpLocks/>
          </p:cNvCxnSpPr>
          <p:nvPr/>
        </p:nvCxnSpPr>
        <p:spPr>
          <a:xfrm>
            <a:off x="3448691" y="2728030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48523943-D74F-4447-A0DB-479CABB3F6D7}"/>
              </a:ext>
            </a:extLst>
          </p:cNvPr>
          <p:cNvCxnSpPr>
            <a:cxnSpLocks/>
          </p:cNvCxnSpPr>
          <p:nvPr/>
        </p:nvCxnSpPr>
        <p:spPr>
          <a:xfrm>
            <a:off x="5679003" y="274601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620AF92D-77A6-459D-B5E2-1408C5B14B58}"/>
              </a:ext>
            </a:extLst>
          </p:cNvPr>
          <p:cNvCxnSpPr>
            <a:cxnSpLocks/>
          </p:cNvCxnSpPr>
          <p:nvPr/>
        </p:nvCxnSpPr>
        <p:spPr>
          <a:xfrm>
            <a:off x="7883672" y="276270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148BC753-1DAD-4C9A-A04E-F2813197DA58}"/>
              </a:ext>
            </a:extLst>
          </p:cNvPr>
          <p:cNvCxnSpPr>
            <a:cxnSpLocks/>
          </p:cNvCxnSpPr>
          <p:nvPr/>
        </p:nvCxnSpPr>
        <p:spPr>
          <a:xfrm flipH="1">
            <a:off x="3802339" y="1564945"/>
            <a:ext cx="48112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/>
              <p:nvPr/>
            </p:nvSpPr>
            <p:spPr>
              <a:xfrm>
                <a:off x="5565775" y="168704"/>
                <a:ext cx="240764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75" y="168704"/>
                <a:ext cx="2407647" cy="1045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3D7CAA45-5381-499E-A008-FC5C2B7AE63A}"/>
              </a:ext>
            </a:extLst>
          </p:cNvPr>
          <p:cNvCxnSpPr>
            <a:cxnSpLocks/>
          </p:cNvCxnSpPr>
          <p:nvPr/>
        </p:nvCxnSpPr>
        <p:spPr>
          <a:xfrm>
            <a:off x="1861006" y="1564945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>
            <a:extLst>
              <a:ext uri="{FF2B5EF4-FFF2-40B4-BE49-F238E27FC236}">
                <a16:creationId xmlns:a16="http://schemas.microsoft.com/office/drawing/2014/main" id="{A8A57BA2-4899-45E4-AA78-0CACE71829E8}"/>
              </a:ext>
            </a:extLst>
          </p:cNvPr>
          <p:cNvSpPr/>
          <p:nvPr/>
        </p:nvSpPr>
        <p:spPr>
          <a:xfrm>
            <a:off x="1717885" y="379586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498D48F-F1E5-4DAC-81C0-0A670AAAC9E7}"/>
                  </a:ext>
                </a:extLst>
              </p:cNvPr>
              <p:cNvSpPr txBox="1"/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498D48F-F1E5-4DAC-81C0-0A670AAAC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矩形 126">
            <a:extLst>
              <a:ext uri="{FF2B5EF4-FFF2-40B4-BE49-F238E27FC236}">
                <a16:creationId xmlns:a16="http://schemas.microsoft.com/office/drawing/2014/main" id="{6C03518B-CB82-49F1-A27C-7FC4A67D7D07}"/>
              </a:ext>
            </a:extLst>
          </p:cNvPr>
          <p:cNvSpPr/>
          <p:nvPr/>
        </p:nvSpPr>
        <p:spPr>
          <a:xfrm>
            <a:off x="1145507" y="379586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28D59FBD-E3BC-42FB-A29A-38A872CCCFA4}"/>
                  </a:ext>
                </a:extLst>
              </p:cNvPr>
              <p:cNvSpPr txBox="1"/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28D59FBD-E3BC-42FB-A29A-38A872CC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矩形 130">
            <a:extLst>
              <a:ext uri="{FF2B5EF4-FFF2-40B4-BE49-F238E27FC236}">
                <a16:creationId xmlns:a16="http://schemas.microsoft.com/office/drawing/2014/main" id="{4F25357E-792D-4107-A691-AABF0BF91A1E}"/>
              </a:ext>
            </a:extLst>
          </p:cNvPr>
          <p:cNvSpPr/>
          <p:nvPr/>
        </p:nvSpPr>
        <p:spPr>
          <a:xfrm>
            <a:off x="583404" y="379586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8D39E76D-0585-45E3-B93E-D046035D8D7C}"/>
                  </a:ext>
                </a:extLst>
              </p:cNvPr>
              <p:cNvSpPr txBox="1"/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8D39E76D-0585-45E3-B93E-D046035D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矩形 165">
            <a:extLst>
              <a:ext uri="{FF2B5EF4-FFF2-40B4-BE49-F238E27FC236}">
                <a16:creationId xmlns:a16="http://schemas.microsoft.com/office/drawing/2014/main" id="{2D8F76F1-503F-48F4-B124-31EB9777CBCC}"/>
              </a:ext>
            </a:extLst>
          </p:cNvPr>
          <p:cNvSpPr/>
          <p:nvPr/>
        </p:nvSpPr>
        <p:spPr>
          <a:xfrm>
            <a:off x="3994097" y="37789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581900A0-2A24-44E5-928C-8753BAD80789}"/>
                  </a:ext>
                </a:extLst>
              </p:cNvPr>
              <p:cNvSpPr txBox="1"/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581900A0-2A24-44E5-928C-8753BAD80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矩形 167">
            <a:extLst>
              <a:ext uri="{FF2B5EF4-FFF2-40B4-BE49-F238E27FC236}">
                <a16:creationId xmlns:a16="http://schemas.microsoft.com/office/drawing/2014/main" id="{489558E0-D7DE-49E8-92AF-3E284976B230}"/>
              </a:ext>
            </a:extLst>
          </p:cNvPr>
          <p:cNvSpPr/>
          <p:nvPr/>
        </p:nvSpPr>
        <p:spPr>
          <a:xfrm>
            <a:off x="3421719" y="377893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AA66187E-270D-425E-BB8C-6B5503A0B26F}"/>
                  </a:ext>
                </a:extLst>
              </p:cNvPr>
              <p:cNvSpPr txBox="1"/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AA66187E-270D-425E-BB8C-6B5503A0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矩形 169">
            <a:extLst>
              <a:ext uri="{FF2B5EF4-FFF2-40B4-BE49-F238E27FC236}">
                <a16:creationId xmlns:a16="http://schemas.microsoft.com/office/drawing/2014/main" id="{24FEE5EC-40B3-4BDE-ABD0-508D8973FDB2}"/>
              </a:ext>
            </a:extLst>
          </p:cNvPr>
          <p:cNvSpPr/>
          <p:nvPr/>
        </p:nvSpPr>
        <p:spPr>
          <a:xfrm>
            <a:off x="2859616" y="377893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1EF13B0-E442-4CBF-A736-BFBAC9E30CFC}"/>
                  </a:ext>
                </a:extLst>
              </p:cNvPr>
              <p:cNvSpPr txBox="1"/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1EF13B0-E442-4CBF-A736-BFBAC9E3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矩形 171">
            <a:extLst>
              <a:ext uri="{FF2B5EF4-FFF2-40B4-BE49-F238E27FC236}">
                <a16:creationId xmlns:a16="http://schemas.microsoft.com/office/drawing/2014/main" id="{6B9C4549-506D-4921-8C01-87F39CE9C1A7}"/>
              </a:ext>
            </a:extLst>
          </p:cNvPr>
          <p:cNvSpPr/>
          <p:nvPr/>
        </p:nvSpPr>
        <p:spPr>
          <a:xfrm>
            <a:off x="6238213" y="3789527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E829B031-8443-4252-B42B-569360A0578E}"/>
                  </a:ext>
                </a:extLst>
              </p:cNvPr>
              <p:cNvSpPr txBox="1"/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E829B031-8443-4252-B42B-569360A0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5C613E91-2B51-4A93-A171-8D3FA276ACEB}"/>
              </a:ext>
            </a:extLst>
          </p:cNvPr>
          <p:cNvSpPr/>
          <p:nvPr/>
        </p:nvSpPr>
        <p:spPr>
          <a:xfrm>
            <a:off x="5665835" y="3789527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6E32E36-88F8-4442-8DDC-0D4DD4B94ADC}"/>
                  </a:ext>
                </a:extLst>
              </p:cNvPr>
              <p:cNvSpPr txBox="1"/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6E32E36-88F8-4442-8DDC-0D4DD4B9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矩形 175">
            <a:extLst>
              <a:ext uri="{FF2B5EF4-FFF2-40B4-BE49-F238E27FC236}">
                <a16:creationId xmlns:a16="http://schemas.microsoft.com/office/drawing/2014/main" id="{14772534-C991-406B-8C00-EDADD56F964B}"/>
              </a:ext>
            </a:extLst>
          </p:cNvPr>
          <p:cNvSpPr/>
          <p:nvPr/>
        </p:nvSpPr>
        <p:spPr>
          <a:xfrm>
            <a:off x="5103732" y="3789527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E788EF0A-3F1E-427F-9867-EFFC0DA54AB6}"/>
                  </a:ext>
                </a:extLst>
              </p:cNvPr>
              <p:cNvSpPr txBox="1"/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E788EF0A-3F1E-427F-9867-EFFC0DA54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矩形 177">
            <a:extLst>
              <a:ext uri="{FF2B5EF4-FFF2-40B4-BE49-F238E27FC236}">
                <a16:creationId xmlns:a16="http://schemas.microsoft.com/office/drawing/2014/main" id="{F0545D61-D960-464A-8BBA-9362F7791528}"/>
              </a:ext>
            </a:extLst>
          </p:cNvPr>
          <p:cNvSpPr/>
          <p:nvPr/>
        </p:nvSpPr>
        <p:spPr>
          <a:xfrm>
            <a:off x="8490917" y="380311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573E02FE-EDF7-46DE-BAA5-3B47291AA057}"/>
                  </a:ext>
                </a:extLst>
              </p:cNvPr>
              <p:cNvSpPr txBox="1"/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573E02FE-EDF7-46DE-BAA5-3B47291A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矩形 179">
            <a:extLst>
              <a:ext uri="{FF2B5EF4-FFF2-40B4-BE49-F238E27FC236}">
                <a16:creationId xmlns:a16="http://schemas.microsoft.com/office/drawing/2014/main" id="{8FC5FE51-5BCF-4ABF-87BC-EB77C3B0798F}"/>
              </a:ext>
            </a:extLst>
          </p:cNvPr>
          <p:cNvSpPr/>
          <p:nvPr/>
        </p:nvSpPr>
        <p:spPr>
          <a:xfrm>
            <a:off x="7918539" y="3803115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53E09230-8F52-4028-BEFC-CAA77CB73312}"/>
                  </a:ext>
                </a:extLst>
              </p:cNvPr>
              <p:cNvSpPr txBox="1"/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53E09230-8F52-4028-BEFC-CAA77CB7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矩形 181">
            <a:extLst>
              <a:ext uri="{FF2B5EF4-FFF2-40B4-BE49-F238E27FC236}">
                <a16:creationId xmlns:a16="http://schemas.microsoft.com/office/drawing/2014/main" id="{AE66A1AB-0C9F-41F2-8BE8-E6E2BCD01351}"/>
              </a:ext>
            </a:extLst>
          </p:cNvPr>
          <p:cNvSpPr/>
          <p:nvPr/>
        </p:nvSpPr>
        <p:spPr>
          <a:xfrm>
            <a:off x="7356436" y="380311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3BFA6C9D-B465-4999-B04D-2DF6594A1C17}"/>
                  </a:ext>
                </a:extLst>
              </p:cNvPr>
              <p:cNvSpPr txBox="1"/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3BFA6C9D-B465-4999-B04D-2DF6594A1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4" name="群組 183">
            <a:extLst>
              <a:ext uri="{FF2B5EF4-FFF2-40B4-BE49-F238E27FC236}">
                <a16:creationId xmlns:a16="http://schemas.microsoft.com/office/drawing/2014/main" id="{3A067D6E-4259-4E11-AD46-E11D077CBA35}"/>
              </a:ext>
            </a:extLst>
          </p:cNvPr>
          <p:cNvGrpSpPr/>
          <p:nvPr/>
        </p:nvGrpSpPr>
        <p:grpSpPr>
          <a:xfrm>
            <a:off x="7021721" y="5277714"/>
            <a:ext cx="715161" cy="540000"/>
            <a:chOff x="7174951" y="3803115"/>
            <a:chExt cx="715161" cy="540000"/>
          </a:xfrm>
        </p:grpSpPr>
        <p:sp>
          <p:nvSpPr>
            <p:cNvPr id="185" name="矩形 184">
              <a:extLst>
                <a:ext uri="{FF2B5EF4-FFF2-40B4-BE49-F238E27FC236}">
                  <a16:creationId xmlns:a16="http://schemas.microsoft.com/office/drawing/2014/main" id="{0D080B20-83FE-4A2F-8E3F-40BA01E0B50F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E6D535BA-B46D-4F18-8EE2-5B9F7DBBA93B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6" name="文字方塊 185">
                  <a:extLst>
                    <a:ext uri="{FF2B5EF4-FFF2-40B4-BE49-F238E27FC236}">
                      <a16:creationId xmlns:a16="http://schemas.microsoft.com/office/drawing/2014/main" id="{E6D535BA-B46D-4F18-8EE2-5B9F7DBBA9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21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7" name="群組 186">
            <a:extLst>
              <a:ext uri="{FF2B5EF4-FFF2-40B4-BE49-F238E27FC236}">
                <a16:creationId xmlns:a16="http://schemas.microsoft.com/office/drawing/2014/main" id="{AD8CEDA7-1FC3-4862-9F3A-DA2DF91BACC7}"/>
              </a:ext>
            </a:extLst>
          </p:cNvPr>
          <p:cNvGrpSpPr/>
          <p:nvPr/>
        </p:nvGrpSpPr>
        <p:grpSpPr>
          <a:xfrm>
            <a:off x="6376867" y="4729604"/>
            <a:ext cx="715161" cy="461665"/>
            <a:chOff x="7193535" y="5191659"/>
            <a:chExt cx="715161" cy="461665"/>
          </a:xfrm>
        </p:grpSpPr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83D289E5-940C-48FB-AA2C-B2E0396A661C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B496837E-DDE5-41FB-8DB8-868A957DBEB8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9" name="文字方塊 188">
                  <a:extLst>
                    <a:ext uri="{FF2B5EF4-FFF2-40B4-BE49-F238E27FC236}">
                      <a16:creationId xmlns:a16="http://schemas.microsoft.com/office/drawing/2014/main" id="{B496837E-DDE5-41FB-8DB8-868A957DBE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0" name="群組 189">
            <a:extLst>
              <a:ext uri="{FF2B5EF4-FFF2-40B4-BE49-F238E27FC236}">
                <a16:creationId xmlns:a16="http://schemas.microsoft.com/office/drawing/2014/main" id="{F4CEF948-73ED-438E-81FA-49AE930D3E26}"/>
              </a:ext>
            </a:extLst>
          </p:cNvPr>
          <p:cNvGrpSpPr/>
          <p:nvPr/>
        </p:nvGrpSpPr>
        <p:grpSpPr>
          <a:xfrm>
            <a:off x="6376867" y="5143179"/>
            <a:ext cx="715161" cy="461665"/>
            <a:chOff x="7193535" y="5191659"/>
            <a:chExt cx="715161" cy="461665"/>
          </a:xfrm>
        </p:grpSpPr>
        <p:sp>
          <p:nvSpPr>
            <p:cNvPr id="191" name="矩形 190">
              <a:extLst>
                <a:ext uri="{FF2B5EF4-FFF2-40B4-BE49-F238E27FC236}">
                  <a16:creationId xmlns:a16="http://schemas.microsoft.com/office/drawing/2014/main" id="{3CADDDCA-CC86-46E9-A145-927521D4D1B6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D4F38831-DDA5-4F6E-A6C4-9F2E48FF0106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2" name="文字方塊 191">
                  <a:extLst>
                    <a:ext uri="{FF2B5EF4-FFF2-40B4-BE49-F238E27FC236}">
                      <a16:creationId xmlns:a16="http://schemas.microsoft.com/office/drawing/2014/main" id="{D4F38831-DDA5-4F6E-A6C4-9F2E48FF0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3" name="群組 192">
            <a:extLst>
              <a:ext uri="{FF2B5EF4-FFF2-40B4-BE49-F238E27FC236}">
                <a16:creationId xmlns:a16="http://schemas.microsoft.com/office/drawing/2014/main" id="{41BE7CDB-D5E6-451D-85FF-4ECC8FEA795E}"/>
              </a:ext>
            </a:extLst>
          </p:cNvPr>
          <p:cNvGrpSpPr/>
          <p:nvPr/>
        </p:nvGrpSpPr>
        <p:grpSpPr>
          <a:xfrm>
            <a:off x="6376867" y="5555078"/>
            <a:ext cx="715161" cy="461665"/>
            <a:chOff x="7193535" y="5191659"/>
            <a:chExt cx="715161" cy="461665"/>
          </a:xfrm>
        </p:grpSpPr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F14FBC58-89E5-4AF4-AA77-713873081D2F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文字方塊 194">
                  <a:extLst>
                    <a:ext uri="{FF2B5EF4-FFF2-40B4-BE49-F238E27FC236}">
                      <a16:creationId xmlns:a16="http://schemas.microsoft.com/office/drawing/2014/main" id="{1C208ACF-1655-47A0-BA31-64FC7DB86385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5" name="文字方塊 194">
                  <a:extLst>
                    <a:ext uri="{FF2B5EF4-FFF2-40B4-BE49-F238E27FC236}">
                      <a16:creationId xmlns:a16="http://schemas.microsoft.com/office/drawing/2014/main" id="{1C208ACF-1655-47A0-BA31-64FC7DB863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6" name="群組 195">
            <a:extLst>
              <a:ext uri="{FF2B5EF4-FFF2-40B4-BE49-F238E27FC236}">
                <a16:creationId xmlns:a16="http://schemas.microsoft.com/office/drawing/2014/main" id="{F2AAF516-226F-4783-A3D0-D860946B341F}"/>
              </a:ext>
            </a:extLst>
          </p:cNvPr>
          <p:cNvGrpSpPr/>
          <p:nvPr/>
        </p:nvGrpSpPr>
        <p:grpSpPr>
          <a:xfrm>
            <a:off x="6376867" y="5951510"/>
            <a:ext cx="715161" cy="461665"/>
            <a:chOff x="7193535" y="5191659"/>
            <a:chExt cx="715161" cy="461665"/>
          </a:xfrm>
        </p:grpSpPr>
        <p:sp>
          <p:nvSpPr>
            <p:cNvPr id="197" name="矩形 196">
              <a:extLst>
                <a:ext uri="{FF2B5EF4-FFF2-40B4-BE49-F238E27FC236}">
                  <a16:creationId xmlns:a16="http://schemas.microsoft.com/office/drawing/2014/main" id="{93208E78-1DB8-4840-83D5-E69AE8206E23}"/>
                </a:ext>
              </a:extLst>
            </p:cNvPr>
            <p:cNvSpPr/>
            <p:nvPr/>
          </p:nvSpPr>
          <p:spPr>
            <a:xfrm rot="5400000">
              <a:off x="7376645" y="5149641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文字方塊 197">
                  <a:extLst>
                    <a:ext uri="{FF2B5EF4-FFF2-40B4-BE49-F238E27FC236}">
                      <a16:creationId xmlns:a16="http://schemas.microsoft.com/office/drawing/2014/main" id="{F3EF312D-2998-4632-AB96-0DEEEE18487E}"/>
                    </a:ext>
                  </a:extLst>
                </p:cNvPr>
                <p:cNvSpPr txBox="1"/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98" name="文字方塊 197">
                  <a:extLst>
                    <a:ext uri="{FF2B5EF4-FFF2-40B4-BE49-F238E27FC236}">
                      <a16:creationId xmlns:a16="http://schemas.microsoft.com/office/drawing/2014/main" id="{F3EF312D-2998-4632-AB96-0DEEEE1848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93535" y="5191659"/>
                  <a:ext cx="715161" cy="461665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A1724F84-FFEC-4C85-8BE6-F355A4CE8460}"/>
                  </a:ext>
                </a:extLst>
              </p:cNvPr>
              <p:cNvSpPr txBox="1"/>
              <p:nvPr/>
            </p:nvSpPr>
            <p:spPr>
              <a:xfrm>
                <a:off x="5908536" y="5411648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9" name="文字方塊 198">
                <a:extLst>
                  <a:ext uri="{FF2B5EF4-FFF2-40B4-BE49-F238E27FC236}">
                    <a16:creationId xmlns:a16="http://schemas.microsoft.com/office/drawing/2014/main" id="{A1724F84-FFEC-4C85-8BE6-F355A4CE8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536" y="5411648"/>
                <a:ext cx="298159" cy="369332"/>
              </a:xfrm>
              <a:prstGeom prst="rect">
                <a:avLst/>
              </a:prstGeom>
              <a:blipFill>
                <a:blip r:embed="rId26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0" name="群組 199">
            <a:extLst>
              <a:ext uri="{FF2B5EF4-FFF2-40B4-BE49-F238E27FC236}">
                <a16:creationId xmlns:a16="http://schemas.microsoft.com/office/drawing/2014/main" id="{A051C2BF-9219-4172-BFB2-D968287D0C5D}"/>
              </a:ext>
            </a:extLst>
          </p:cNvPr>
          <p:cNvGrpSpPr/>
          <p:nvPr/>
        </p:nvGrpSpPr>
        <p:grpSpPr>
          <a:xfrm>
            <a:off x="3442300" y="4609126"/>
            <a:ext cx="565091" cy="430683"/>
            <a:chOff x="5686213" y="4717020"/>
            <a:chExt cx="565091" cy="430683"/>
          </a:xfrm>
        </p:grpSpPr>
        <p:sp>
          <p:nvSpPr>
            <p:cNvPr id="201" name="矩形 200">
              <a:extLst>
                <a:ext uri="{FF2B5EF4-FFF2-40B4-BE49-F238E27FC236}">
                  <a16:creationId xmlns:a16="http://schemas.microsoft.com/office/drawing/2014/main" id="{C8B367E6-85FF-4617-9C88-23D1FDC3AE39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文字方塊 201">
                  <a:extLst>
                    <a:ext uri="{FF2B5EF4-FFF2-40B4-BE49-F238E27FC236}">
                      <a16:creationId xmlns:a16="http://schemas.microsoft.com/office/drawing/2014/main" id="{61E0D0A6-3C62-48FA-B107-74BE0EC6616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2" name="文字方塊 201">
                  <a:extLst>
                    <a:ext uri="{FF2B5EF4-FFF2-40B4-BE49-F238E27FC236}">
                      <a16:creationId xmlns:a16="http://schemas.microsoft.com/office/drawing/2014/main" id="{61E0D0A6-3C62-48FA-B107-74BE0EC661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7"/>
                  <a:stretch>
                    <a:fillRect l="-7609" r="-543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3" name="群組 202">
            <a:extLst>
              <a:ext uri="{FF2B5EF4-FFF2-40B4-BE49-F238E27FC236}">
                <a16:creationId xmlns:a16="http://schemas.microsoft.com/office/drawing/2014/main" id="{B946CFED-5D07-4543-9436-8702BD1DCF65}"/>
              </a:ext>
            </a:extLst>
          </p:cNvPr>
          <p:cNvGrpSpPr/>
          <p:nvPr/>
        </p:nvGrpSpPr>
        <p:grpSpPr>
          <a:xfrm>
            <a:off x="3451009" y="5039809"/>
            <a:ext cx="565091" cy="430683"/>
            <a:chOff x="5686213" y="4717020"/>
            <a:chExt cx="565091" cy="430683"/>
          </a:xfrm>
        </p:grpSpPr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669173A6-9A5C-4D93-9B07-FE6E7EC18291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文字方塊 204">
                  <a:extLst>
                    <a:ext uri="{FF2B5EF4-FFF2-40B4-BE49-F238E27FC236}">
                      <a16:creationId xmlns:a16="http://schemas.microsoft.com/office/drawing/2014/main" id="{17C59726-E86A-4B5C-AD2C-B5D62461277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5" name="文字方塊 204">
                  <a:extLst>
                    <a:ext uri="{FF2B5EF4-FFF2-40B4-BE49-F238E27FC236}">
                      <a16:creationId xmlns:a16="http://schemas.microsoft.com/office/drawing/2014/main" id="{17C59726-E86A-4B5C-AD2C-B5D624612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8"/>
                  <a:stretch>
                    <a:fillRect l="-6452" r="-4301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6" name="群組 205">
            <a:extLst>
              <a:ext uri="{FF2B5EF4-FFF2-40B4-BE49-F238E27FC236}">
                <a16:creationId xmlns:a16="http://schemas.microsoft.com/office/drawing/2014/main" id="{E689F411-604E-41FF-92FD-0C8BFA8EE045}"/>
              </a:ext>
            </a:extLst>
          </p:cNvPr>
          <p:cNvGrpSpPr/>
          <p:nvPr/>
        </p:nvGrpSpPr>
        <p:grpSpPr>
          <a:xfrm>
            <a:off x="3451377" y="5472723"/>
            <a:ext cx="565091" cy="430683"/>
            <a:chOff x="5686213" y="4717020"/>
            <a:chExt cx="565091" cy="430683"/>
          </a:xfrm>
        </p:grpSpPr>
        <p:sp>
          <p:nvSpPr>
            <p:cNvPr id="207" name="矩形 206">
              <a:extLst>
                <a:ext uri="{FF2B5EF4-FFF2-40B4-BE49-F238E27FC236}">
                  <a16:creationId xmlns:a16="http://schemas.microsoft.com/office/drawing/2014/main" id="{321C23DB-9AB9-44EF-BC02-F5B5B0850578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294E108D-6BD3-479B-9DF0-1023321015F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08" name="文字方塊 207">
                  <a:extLst>
                    <a:ext uri="{FF2B5EF4-FFF2-40B4-BE49-F238E27FC236}">
                      <a16:creationId xmlns:a16="http://schemas.microsoft.com/office/drawing/2014/main" id="{294E108D-6BD3-479B-9DF0-1023321015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9"/>
                  <a:stretch>
                    <a:fillRect l="-6452" r="-4301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9" name="群組 208">
            <a:extLst>
              <a:ext uri="{FF2B5EF4-FFF2-40B4-BE49-F238E27FC236}">
                <a16:creationId xmlns:a16="http://schemas.microsoft.com/office/drawing/2014/main" id="{23859274-A036-4ACC-9629-16817A16EF7F}"/>
              </a:ext>
            </a:extLst>
          </p:cNvPr>
          <p:cNvGrpSpPr/>
          <p:nvPr/>
        </p:nvGrpSpPr>
        <p:grpSpPr>
          <a:xfrm>
            <a:off x="3451713" y="5900949"/>
            <a:ext cx="565091" cy="430683"/>
            <a:chOff x="5686213" y="4717020"/>
            <a:chExt cx="565091" cy="430683"/>
          </a:xfrm>
        </p:grpSpPr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791A98A3-2991-4C7F-B396-D5465E38CF95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文字方塊 210">
                  <a:extLst>
                    <a:ext uri="{FF2B5EF4-FFF2-40B4-BE49-F238E27FC236}">
                      <a16:creationId xmlns:a16="http://schemas.microsoft.com/office/drawing/2014/main" id="{89F3B038-3917-4476-B584-6E092FE2BC7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1" name="文字方塊 210">
                  <a:extLst>
                    <a:ext uri="{FF2B5EF4-FFF2-40B4-BE49-F238E27FC236}">
                      <a16:creationId xmlns:a16="http://schemas.microsoft.com/office/drawing/2014/main" id="{89F3B038-3917-4476-B584-6E092FE2B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30"/>
                  <a:stretch>
                    <a:fillRect l="-6452" r="-4301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2" name="群組 211">
            <a:extLst>
              <a:ext uri="{FF2B5EF4-FFF2-40B4-BE49-F238E27FC236}">
                <a16:creationId xmlns:a16="http://schemas.microsoft.com/office/drawing/2014/main" id="{2388E83A-4B87-4C10-B7E4-6222980131CC}"/>
              </a:ext>
            </a:extLst>
          </p:cNvPr>
          <p:cNvGrpSpPr/>
          <p:nvPr/>
        </p:nvGrpSpPr>
        <p:grpSpPr>
          <a:xfrm>
            <a:off x="7476606" y="5285078"/>
            <a:ext cx="715161" cy="540000"/>
            <a:chOff x="7174951" y="3803115"/>
            <a:chExt cx="715161" cy="540000"/>
          </a:xfrm>
        </p:grpSpPr>
        <p:sp>
          <p:nvSpPr>
            <p:cNvPr id="213" name="矩形 212">
              <a:extLst>
                <a:ext uri="{FF2B5EF4-FFF2-40B4-BE49-F238E27FC236}">
                  <a16:creationId xmlns:a16="http://schemas.microsoft.com/office/drawing/2014/main" id="{E947518A-038B-4D1B-989B-258FEA56F452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ACA262D8-C4DF-4E3E-9C0B-D5F8415868F7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4" name="文字方塊 213">
                  <a:extLst>
                    <a:ext uri="{FF2B5EF4-FFF2-40B4-BE49-F238E27FC236}">
                      <a16:creationId xmlns:a16="http://schemas.microsoft.com/office/drawing/2014/main" id="{ACA262D8-C4DF-4E3E-9C0B-D5F8415868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31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5" name="群組 214">
            <a:extLst>
              <a:ext uri="{FF2B5EF4-FFF2-40B4-BE49-F238E27FC236}">
                <a16:creationId xmlns:a16="http://schemas.microsoft.com/office/drawing/2014/main" id="{BD5F5BEB-1F95-43BD-A93A-C55EE4F996E7}"/>
              </a:ext>
            </a:extLst>
          </p:cNvPr>
          <p:cNvGrpSpPr/>
          <p:nvPr/>
        </p:nvGrpSpPr>
        <p:grpSpPr>
          <a:xfrm>
            <a:off x="4015407" y="4624020"/>
            <a:ext cx="572208" cy="430683"/>
            <a:chOff x="5686213" y="4717020"/>
            <a:chExt cx="572208" cy="430683"/>
          </a:xfrm>
        </p:grpSpPr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6D246F7F-7147-40B4-9F2F-F06F85D59CF4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文字方塊 216">
                  <a:extLst>
                    <a:ext uri="{FF2B5EF4-FFF2-40B4-BE49-F238E27FC236}">
                      <a16:creationId xmlns:a16="http://schemas.microsoft.com/office/drawing/2014/main" id="{59787C86-7D95-438E-AA5B-F461ECB52B3A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7" name="文字方塊 216">
                  <a:extLst>
                    <a:ext uri="{FF2B5EF4-FFF2-40B4-BE49-F238E27FC236}">
                      <a16:creationId xmlns:a16="http://schemas.microsoft.com/office/drawing/2014/main" id="{59787C86-7D95-438E-AA5B-F461ECB52B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2"/>
                  <a:stretch>
                    <a:fillRect l="-7447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8" name="群組 217">
            <a:extLst>
              <a:ext uri="{FF2B5EF4-FFF2-40B4-BE49-F238E27FC236}">
                <a16:creationId xmlns:a16="http://schemas.microsoft.com/office/drawing/2014/main" id="{08AFD238-DD25-43E4-877C-E0937FED0A81}"/>
              </a:ext>
            </a:extLst>
          </p:cNvPr>
          <p:cNvGrpSpPr/>
          <p:nvPr/>
        </p:nvGrpSpPr>
        <p:grpSpPr>
          <a:xfrm>
            <a:off x="4024116" y="5054703"/>
            <a:ext cx="572208" cy="430683"/>
            <a:chOff x="5686213" y="4717020"/>
            <a:chExt cx="572208" cy="430683"/>
          </a:xfrm>
        </p:grpSpPr>
        <p:sp>
          <p:nvSpPr>
            <p:cNvPr id="219" name="矩形 218">
              <a:extLst>
                <a:ext uri="{FF2B5EF4-FFF2-40B4-BE49-F238E27FC236}">
                  <a16:creationId xmlns:a16="http://schemas.microsoft.com/office/drawing/2014/main" id="{683D67AA-3D12-448C-97AF-5BCCBB92A7D3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文字方塊 219">
                  <a:extLst>
                    <a:ext uri="{FF2B5EF4-FFF2-40B4-BE49-F238E27FC236}">
                      <a16:creationId xmlns:a16="http://schemas.microsoft.com/office/drawing/2014/main" id="{7E1E2F14-38D6-49F5-BEB3-7F6A4E176984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0" name="文字方塊 219">
                  <a:extLst>
                    <a:ext uri="{FF2B5EF4-FFF2-40B4-BE49-F238E27FC236}">
                      <a16:creationId xmlns:a16="http://schemas.microsoft.com/office/drawing/2014/main" id="{7E1E2F14-38D6-49F5-BEB3-7F6A4E1769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3"/>
                  <a:stretch>
                    <a:fillRect l="-6383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1" name="群組 220">
            <a:extLst>
              <a:ext uri="{FF2B5EF4-FFF2-40B4-BE49-F238E27FC236}">
                <a16:creationId xmlns:a16="http://schemas.microsoft.com/office/drawing/2014/main" id="{0C7CB887-2DEF-45BD-AE3A-B5E6DC9DEAF0}"/>
              </a:ext>
            </a:extLst>
          </p:cNvPr>
          <p:cNvGrpSpPr/>
          <p:nvPr/>
        </p:nvGrpSpPr>
        <p:grpSpPr>
          <a:xfrm>
            <a:off x="4024484" y="5487617"/>
            <a:ext cx="572208" cy="430683"/>
            <a:chOff x="5686213" y="4717020"/>
            <a:chExt cx="572208" cy="430683"/>
          </a:xfrm>
        </p:grpSpPr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B003D30B-1187-463D-8826-43F0A44E19C4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文字方塊 222">
                  <a:extLst>
                    <a:ext uri="{FF2B5EF4-FFF2-40B4-BE49-F238E27FC236}">
                      <a16:creationId xmlns:a16="http://schemas.microsoft.com/office/drawing/2014/main" id="{C9C02927-198F-464C-9B39-7881357DF867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3" name="文字方塊 222">
                  <a:extLst>
                    <a:ext uri="{FF2B5EF4-FFF2-40B4-BE49-F238E27FC236}">
                      <a16:creationId xmlns:a16="http://schemas.microsoft.com/office/drawing/2014/main" id="{C9C02927-198F-464C-9B39-7881357DF8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4"/>
                  <a:stretch>
                    <a:fillRect l="-6383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4" name="群組 223">
            <a:extLst>
              <a:ext uri="{FF2B5EF4-FFF2-40B4-BE49-F238E27FC236}">
                <a16:creationId xmlns:a16="http://schemas.microsoft.com/office/drawing/2014/main" id="{770093F9-EF51-49BF-9BFD-0BE979BBBAB0}"/>
              </a:ext>
            </a:extLst>
          </p:cNvPr>
          <p:cNvGrpSpPr/>
          <p:nvPr/>
        </p:nvGrpSpPr>
        <p:grpSpPr>
          <a:xfrm>
            <a:off x="4024820" y="5915843"/>
            <a:ext cx="572208" cy="430683"/>
            <a:chOff x="5686213" y="4717020"/>
            <a:chExt cx="572208" cy="430683"/>
          </a:xfrm>
        </p:grpSpPr>
        <p:sp>
          <p:nvSpPr>
            <p:cNvPr id="225" name="矩形 224">
              <a:extLst>
                <a:ext uri="{FF2B5EF4-FFF2-40B4-BE49-F238E27FC236}">
                  <a16:creationId xmlns:a16="http://schemas.microsoft.com/office/drawing/2014/main" id="{AA7BCA10-7528-4AEF-B161-F890A4BB2532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文字方塊 225">
                  <a:extLst>
                    <a:ext uri="{FF2B5EF4-FFF2-40B4-BE49-F238E27FC236}">
                      <a16:creationId xmlns:a16="http://schemas.microsoft.com/office/drawing/2014/main" id="{0C102C06-BC16-4867-BB08-1207685B7D1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6" name="文字方塊 225">
                  <a:extLst>
                    <a:ext uri="{FF2B5EF4-FFF2-40B4-BE49-F238E27FC236}">
                      <a16:creationId xmlns:a16="http://schemas.microsoft.com/office/drawing/2014/main" id="{0C102C06-BC16-4867-BB08-1207685B7D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5"/>
                  <a:stretch>
                    <a:fillRect l="-6383" r="-4255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7" name="群組 226">
            <a:extLst>
              <a:ext uri="{FF2B5EF4-FFF2-40B4-BE49-F238E27FC236}">
                <a16:creationId xmlns:a16="http://schemas.microsoft.com/office/drawing/2014/main" id="{1197E9EB-D115-4EAB-A8DB-ABEDDE5B2022}"/>
              </a:ext>
            </a:extLst>
          </p:cNvPr>
          <p:cNvGrpSpPr/>
          <p:nvPr/>
        </p:nvGrpSpPr>
        <p:grpSpPr>
          <a:xfrm>
            <a:off x="4591387" y="4609126"/>
            <a:ext cx="572208" cy="430683"/>
            <a:chOff x="5686213" y="4717020"/>
            <a:chExt cx="572208" cy="430683"/>
          </a:xfrm>
        </p:grpSpPr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77958DAA-348C-4D4F-8F25-63E3F131A94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文字方塊 228">
                  <a:extLst>
                    <a:ext uri="{FF2B5EF4-FFF2-40B4-BE49-F238E27FC236}">
                      <a16:creationId xmlns:a16="http://schemas.microsoft.com/office/drawing/2014/main" id="{FF0B4BC3-FB1E-4F2E-84CF-D596B2D627AA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29" name="文字方塊 228">
                  <a:extLst>
                    <a:ext uri="{FF2B5EF4-FFF2-40B4-BE49-F238E27FC236}">
                      <a16:creationId xmlns:a16="http://schemas.microsoft.com/office/drawing/2014/main" id="{FF0B4BC3-FB1E-4F2E-84CF-D596B2D62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6"/>
                  <a:stretch>
                    <a:fillRect l="-6383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0" name="群組 229">
            <a:extLst>
              <a:ext uri="{FF2B5EF4-FFF2-40B4-BE49-F238E27FC236}">
                <a16:creationId xmlns:a16="http://schemas.microsoft.com/office/drawing/2014/main" id="{56DFFC3C-8483-4BBF-BB85-D9EC2D8AE4E0}"/>
              </a:ext>
            </a:extLst>
          </p:cNvPr>
          <p:cNvGrpSpPr/>
          <p:nvPr/>
        </p:nvGrpSpPr>
        <p:grpSpPr>
          <a:xfrm>
            <a:off x="4600096" y="5039809"/>
            <a:ext cx="572208" cy="430683"/>
            <a:chOff x="5686213" y="4717020"/>
            <a:chExt cx="572208" cy="430683"/>
          </a:xfrm>
        </p:grpSpPr>
        <p:sp>
          <p:nvSpPr>
            <p:cNvPr id="231" name="矩形 230">
              <a:extLst>
                <a:ext uri="{FF2B5EF4-FFF2-40B4-BE49-F238E27FC236}">
                  <a16:creationId xmlns:a16="http://schemas.microsoft.com/office/drawing/2014/main" id="{4A77E211-2FA1-4CB1-B73F-DE8B812A535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文字方塊 231">
                  <a:extLst>
                    <a:ext uri="{FF2B5EF4-FFF2-40B4-BE49-F238E27FC236}">
                      <a16:creationId xmlns:a16="http://schemas.microsoft.com/office/drawing/2014/main" id="{31F03D20-8891-472B-91EF-BB42E674269D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2" name="文字方塊 231">
                  <a:extLst>
                    <a:ext uri="{FF2B5EF4-FFF2-40B4-BE49-F238E27FC236}">
                      <a16:creationId xmlns:a16="http://schemas.microsoft.com/office/drawing/2014/main" id="{31F03D20-8891-472B-91EF-BB42E67426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7"/>
                  <a:stretch>
                    <a:fillRect l="-7527" r="-537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3" name="群組 232">
            <a:extLst>
              <a:ext uri="{FF2B5EF4-FFF2-40B4-BE49-F238E27FC236}">
                <a16:creationId xmlns:a16="http://schemas.microsoft.com/office/drawing/2014/main" id="{5B3638B3-7D49-4E65-81AB-24418E821FED}"/>
              </a:ext>
            </a:extLst>
          </p:cNvPr>
          <p:cNvGrpSpPr/>
          <p:nvPr/>
        </p:nvGrpSpPr>
        <p:grpSpPr>
          <a:xfrm>
            <a:off x="4600464" y="5472723"/>
            <a:ext cx="572208" cy="430683"/>
            <a:chOff x="5686213" y="4717020"/>
            <a:chExt cx="572208" cy="430683"/>
          </a:xfrm>
        </p:grpSpPr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45E605AD-5D4B-4E1C-BBCB-F93BAA898589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文字方塊 234">
                  <a:extLst>
                    <a:ext uri="{FF2B5EF4-FFF2-40B4-BE49-F238E27FC236}">
                      <a16:creationId xmlns:a16="http://schemas.microsoft.com/office/drawing/2014/main" id="{74CB9112-6F0A-4AA8-9888-99CC2E918C4E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5" name="文字方塊 234">
                  <a:extLst>
                    <a:ext uri="{FF2B5EF4-FFF2-40B4-BE49-F238E27FC236}">
                      <a16:creationId xmlns:a16="http://schemas.microsoft.com/office/drawing/2014/main" id="{74CB9112-6F0A-4AA8-9888-99CC2E918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8"/>
                  <a:stretch>
                    <a:fillRect l="-7447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6" name="群組 235">
            <a:extLst>
              <a:ext uri="{FF2B5EF4-FFF2-40B4-BE49-F238E27FC236}">
                <a16:creationId xmlns:a16="http://schemas.microsoft.com/office/drawing/2014/main" id="{CF1C5AA2-112A-4F0B-AF83-28DA4E37E41E}"/>
              </a:ext>
            </a:extLst>
          </p:cNvPr>
          <p:cNvGrpSpPr/>
          <p:nvPr/>
        </p:nvGrpSpPr>
        <p:grpSpPr>
          <a:xfrm>
            <a:off x="4600800" y="5900949"/>
            <a:ext cx="572208" cy="430683"/>
            <a:chOff x="5686213" y="4717020"/>
            <a:chExt cx="572208" cy="430683"/>
          </a:xfrm>
        </p:grpSpPr>
        <p:sp>
          <p:nvSpPr>
            <p:cNvPr id="237" name="矩形 236">
              <a:extLst>
                <a:ext uri="{FF2B5EF4-FFF2-40B4-BE49-F238E27FC236}">
                  <a16:creationId xmlns:a16="http://schemas.microsoft.com/office/drawing/2014/main" id="{9FEC108F-21BD-4B6C-8227-9E5251E8FA01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8" name="文字方塊 237">
                  <a:extLst>
                    <a:ext uri="{FF2B5EF4-FFF2-40B4-BE49-F238E27FC236}">
                      <a16:creationId xmlns:a16="http://schemas.microsoft.com/office/drawing/2014/main" id="{1CB96246-4D96-4A0F-BF61-44F7AFF907A4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38" name="文字方塊 237">
                  <a:extLst>
                    <a:ext uri="{FF2B5EF4-FFF2-40B4-BE49-F238E27FC236}">
                      <a16:creationId xmlns:a16="http://schemas.microsoft.com/office/drawing/2014/main" id="{1CB96246-4D96-4A0F-BF61-44F7AFF90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9"/>
                  <a:stretch>
                    <a:fillRect l="-7447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9" name="群組 238">
            <a:extLst>
              <a:ext uri="{FF2B5EF4-FFF2-40B4-BE49-F238E27FC236}">
                <a16:creationId xmlns:a16="http://schemas.microsoft.com/office/drawing/2014/main" id="{A7EE5422-22FD-4F0F-969A-554BB277CF22}"/>
              </a:ext>
            </a:extLst>
          </p:cNvPr>
          <p:cNvGrpSpPr/>
          <p:nvPr/>
        </p:nvGrpSpPr>
        <p:grpSpPr>
          <a:xfrm>
            <a:off x="5148180" y="4635237"/>
            <a:ext cx="572208" cy="430683"/>
            <a:chOff x="5686213" y="4717020"/>
            <a:chExt cx="572208" cy="430683"/>
          </a:xfrm>
        </p:grpSpPr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40C01F55-AF96-4C52-A438-9C6615A9F9AC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B8A08B94-3F25-4E4B-89A5-928047E87147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1" name="文字方塊 240">
                  <a:extLst>
                    <a:ext uri="{FF2B5EF4-FFF2-40B4-BE49-F238E27FC236}">
                      <a16:creationId xmlns:a16="http://schemas.microsoft.com/office/drawing/2014/main" id="{B8A08B94-3F25-4E4B-89A5-928047E871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40"/>
                  <a:stretch>
                    <a:fillRect l="-7527" r="-5376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2" name="群組 241">
            <a:extLst>
              <a:ext uri="{FF2B5EF4-FFF2-40B4-BE49-F238E27FC236}">
                <a16:creationId xmlns:a16="http://schemas.microsoft.com/office/drawing/2014/main" id="{E823225D-DA50-45A6-9BB1-E406D2E53BFB}"/>
              </a:ext>
            </a:extLst>
          </p:cNvPr>
          <p:cNvGrpSpPr/>
          <p:nvPr/>
        </p:nvGrpSpPr>
        <p:grpSpPr>
          <a:xfrm>
            <a:off x="5156889" y="5065920"/>
            <a:ext cx="572208" cy="430683"/>
            <a:chOff x="5686213" y="4717020"/>
            <a:chExt cx="572208" cy="430683"/>
          </a:xfrm>
        </p:grpSpPr>
        <p:sp>
          <p:nvSpPr>
            <p:cNvPr id="243" name="矩形 242">
              <a:extLst>
                <a:ext uri="{FF2B5EF4-FFF2-40B4-BE49-F238E27FC236}">
                  <a16:creationId xmlns:a16="http://schemas.microsoft.com/office/drawing/2014/main" id="{089B26F3-680F-4AD0-A978-45CFC2DACA09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4" name="文字方塊 243">
                  <a:extLst>
                    <a:ext uri="{FF2B5EF4-FFF2-40B4-BE49-F238E27FC236}">
                      <a16:creationId xmlns:a16="http://schemas.microsoft.com/office/drawing/2014/main" id="{7C45C3CF-1E04-4319-BA4B-1F73444D5AA0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4" name="文字方塊 243">
                  <a:extLst>
                    <a:ext uri="{FF2B5EF4-FFF2-40B4-BE49-F238E27FC236}">
                      <a16:creationId xmlns:a16="http://schemas.microsoft.com/office/drawing/2014/main" id="{7C45C3CF-1E04-4319-BA4B-1F73444D5A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41"/>
                  <a:stretch>
                    <a:fillRect l="-7447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5" name="群組 244">
            <a:extLst>
              <a:ext uri="{FF2B5EF4-FFF2-40B4-BE49-F238E27FC236}">
                <a16:creationId xmlns:a16="http://schemas.microsoft.com/office/drawing/2014/main" id="{DE4D1741-EBFA-439D-AA33-2A80E5D0E3B6}"/>
              </a:ext>
            </a:extLst>
          </p:cNvPr>
          <p:cNvGrpSpPr/>
          <p:nvPr/>
        </p:nvGrpSpPr>
        <p:grpSpPr>
          <a:xfrm>
            <a:off x="5157257" y="5498834"/>
            <a:ext cx="572208" cy="430683"/>
            <a:chOff x="5686213" y="4717020"/>
            <a:chExt cx="572208" cy="430683"/>
          </a:xfrm>
        </p:grpSpPr>
        <p:sp>
          <p:nvSpPr>
            <p:cNvPr id="246" name="矩形 245">
              <a:extLst>
                <a:ext uri="{FF2B5EF4-FFF2-40B4-BE49-F238E27FC236}">
                  <a16:creationId xmlns:a16="http://schemas.microsoft.com/office/drawing/2014/main" id="{F78DF670-D629-4416-8F10-CC31BEB0A8F3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7" name="文字方塊 246">
                  <a:extLst>
                    <a:ext uri="{FF2B5EF4-FFF2-40B4-BE49-F238E27FC236}">
                      <a16:creationId xmlns:a16="http://schemas.microsoft.com/office/drawing/2014/main" id="{8A6C3B5D-AC3C-45C3-A70F-57BB03D97937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7" name="文字方塊 246">
                  <a:extLst>
                    <a:ext uri="{FF2B5EF4-FFF2-40B4-BE49-F238E27FC236}">
                      <a16:creationId xmlns:a16="http://schemas.microsoft.com/office/drawing/2014/main" id="{8A6C3B5D-AC3C-45C3-A70F-57BB03D97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42"/>
                  <a:stretch>
                    <a:fillRect l="-6383" r="-4255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8" name="群組 247">
            <a:extLst>
              <a:ext uri="{FF2B5EF4-FFF2-40B4-BE49-F238E27FC236}">
                <a16:creationId xmlns:a16="http://schemas.microsoft.com/office/drawing/2014/main" id="{3210AE8C-4962-4B5C-95CB-7588EA511410}"/>
              </a:ext>
            </a:extLst>
          </p:cNvPr>
          <p:cNvGrpSpPr/>
          <p:nvPr/>
        </p:nvGrpSpPr>
        <p:grpSpPr>
          <a:xfrm>
            <a:off x="5157593" y="5927060"/>
            <a:ext cx="572208" cy="430683"/>
            <a:chOff x="5686213" y="4717020"/>
            <a:chExt cx="572208" cy="430683"/>
          </a:xfrm>
        </p:grpSpPr>
        <p:sp>
          <p:nvSpPr>
            <p:cNvPr id="249" name="矩形 248">
              <a:extLst>
                <a:ext uri="{FF2B5EF4-FFF2-40B4-BE49-F238E27FC236}">
                  <a16:creationId xmlns:a16="http://schemas.microsoft.com/office/drawing/2014/main" id="{8D260FF3-FAB1-46CA-B9E9-34941DC3941A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0" name="文字方塊 249">
                  <a:extLst>
                    <a:ext uri="{FF2B5EF4-FFF2-40B4-BE49-F238E27FC236}">
                      <a16:creationId xmlns:a16="http://schemas.microsoft.com/office/drawing/2014/main" id="{61C14693-DD39-414B-B523-393F92E9B13D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0" name="文字方塊 249">
                  <a:extLst>
                    <a:ext uri="{FF2B5EF4-FFF2-40B4-BE49-F238E27FC236}">
                      <a16:creationId xmlns:a16="http://schemas.microsoft.com/office/drawing/2014/main" id="{61C14693-DD39-414B-B523-393F92E9B1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43"/>
                  <a:stretch>
                    <a:fillRect l="-6383" r="-4255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文字方塊 250">
                <a:extLst>
                  <a:ext uri="{FF2B5EF4-FFF2-40B4-BE49-F238E27FC236}">
                    <a16:creationId xmlns:a16="http://schemas.microsoft.com/office/drawing/2014/main" id="{C729E611-09CE-4D71-864B-3B3D2D9CB42B}"/>
                  </a:ext>
                </a:extLst>
              </p:cNvPr>
              <p:cNvSpPr txBox="1"/>
              <p:nvPr/>
            </p:nvSpPr>
            <p:spPr>
              <a:xfrm>
                <a:off x="6534561" y="6362045"/>
                <a:ext cx="3343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1" name="文字方塊 250">
                <a:extLst>
                  <a:ext uri="{FF2B5EF4-FFF2-40B4-BE49-F238E27FC236}">
                    <a16:creationId xmlns:a16="http://schemas.microsoft.com/office/drawing/2014/main" id="{C729E611-09CE-4D71-864B-3B3D2D9CB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4561" y="6362045"/>
                <a:ext cx="334322" cy="430887"/>
              </a:xfrm>
              <a:prstGeom prst="rect">
                <a:avLst/>
              </a:prstGeom>
              <a:blipFill>
                <a:blip r:embed="rId44"/>
                <a:stretch>
                  <a:fillRect r="-272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文字方塊 251">
                <a:extLst>
                  <a:ext uri="{FF2B5EF4-FFF2-40B4-BE49-F238E27FC236}">
                    <a16:creationId xmlns:a16="http://schemas.microsoft.com/office/drawing/2014/main" id="{EB7F88C0-EE68-4D14-B4AA-E3CB51899DFF}"/>
                  </a:ext>
                </a:extLst>
              </p:cNvPr>
              <p:cNvSpPr txBox="1"/>
              <p:nvPr/>
            </p:nvSpPr>
            <p:spPr>
              <a:xfrm>
                <a:off x="4425857" y="6362044"/>
                <a:ext cx="3343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2" name="文字方塊 251">
                <a:extLst>
                  <a:ext uri="{FF2B5EF4-FFF2-40B4-BE49-F238E27FC236}">
                    <a16:creationId xmlns:a16="http://schemas.microsoft.com/office/drawing/2014/main" id="{EB7F88C0-EE68-4D14-B4AA-E3CB51899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857" y="6362044"/>
                <a:ext cx="334322" cy="43088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90FE3C2C-8697-4DAD-AC8F-B8D4A0596BF4}"/>
                  </a:ext>
                </a:extLst>
              </p:cNvPr>
              <p:cNvSpPr txBox="1"/>
              <p:nvPr/>
            </p:nvSpPr>
            <p:spPr>
              <a:xfrm>
                <a:off x="7794534" y="5870511"/>
                <a:ext cx="33432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3" name="文字方塊 252">
                <a:extLst>
                  <a:ext uri="{FF2B5EF4-FFF2-40B4-BE49-F238E27FC236}">
                    <a16:creationId xmlns:a16="http://schemas.microsoft.com/office/drawing/2014/main" id="{90FE3C2C-8697-4DAD-AC8F-B8D4A0596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534" y="5870511"/>
                <a:ext cx="334322" cy="43088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4" name="群組 253">
            <a:extLst>
              <a:ext uri="{FF2B5EF4-FFF2-40B4-BE49-F238E27FC236}">
                <a16:creationId xmlns:a16="http://schemas.microsoft.com/office/drawing/2014/main" id="{65B421E7-A40D-4237-80D9-456A64F73CB4}"/>
              </a:ext>
            </a:extLst>
          </p:cNvPr>
          <p:cNvGrpSpPr/>
          <p:nvPr/>
        </p:nvGrpSpPr>
        <p:grpSpPr>
          <a:xfrm>
            <a:off x="7916671" y="5285691"/>
            <a:ext cx="715161" cy="540000"/>
            <a:chOff x="7174951" y="3803115"/>
            <a:chExt cx="715161" cy="540000"/>
          </a:xfrm>
        </p:grpSpPr>
        <p:sp>
          <p:nvSpPr>
            <p:cNvPr id="255" name="矩形 254">
              <a:extLst>
                <a:ext uri="{FF2B5EF4-FFF2-40B4-BE49-F238E27FC236}">
                  <a16:creationId xmlns:a16="http://schemas.microsoft.com/office/drawing/2014/main" id="{8C8882ED-7465-4F2E-B6FE-025CCFBC001B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8AE6D7F6-C5BB-46B5-B600-D5C3C53A58FD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6" name="文字方塊 255">
                  <a:extLst>
                    <a:ext uri="{FF2B5EF4-FFF2-40B4-BE49-F238E27FC236}">
                      <a16:creationId xmlns:a16="http://schemas.microsoft.com/office/drawing/2014/main" id="{8AE6D7F6-C5BB-46B5-B600-D5C3C53A5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4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7" name="群組 256">
            <a:extLst>
              <a:ext uri="{FF2B5EF4-FFF2-40B4-BE49-F238E27FC236}">
                <a16:creationId xmlns:a16="http://schemas.microsoft.com/office/drawing/2014/main" id="{B0CCADAD-91A1-46D6-BBD5-6D7070B7C3F7}"/>
              </a:ext>
            </a:extLst>
          </p:cNvPr>
          <p:cNvGrpSpPr/>
          <p:nvPr/>
        </p:nvGrpSpPr>
        <p:grpSpPr>
          <a:xfrm>
            <a:off x="8371556" y="5293055"/>
            <a:ext cx="715161" cy="540000"/>
            <a:chOff x="7174951" y="3803115"/>
            <a:chExt cx="715161" cy="540000"/>
          </a:xfrm>
        </p:grpSpPr>
        <p:sp>
          <p:nvSpPr>
            <p:cNvPr id="258" name="矩形 257">
              <a:extLst>
                <a:ext uri="{FF2B5EF4-FFF2-40B4-BE49-F238E27FC236}">
                  <a16:creationId xmlns:a16="http://schemas.microsoft.com/office/drawing/2014/main" id="{69884CDC-7394-4014-A848-239957B6BBD1}"/>
                </a:ext>
              </a:extLst>
            </p:cNvPr>
            <p:cNvSpPr/>
            <p:nvPr/>
          </p:nvSpPr>
          <p:spPr>
            <a:xfrm>
              <a:off x="7356436" y="3803115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D10EC73F-CAB7-4A6B-B5C2-B8ADAFBD07B0}"/>
                    </a:ext>
                  </a:extLst>
                </p:cNvPr>
                <p:cNvSpPr txBox="1"/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59" name="文字方塊 258">
                  <a:extLst>
                    <a:ext uri="{FF2B5EF4-FFF2-40B4-BE49-F238E27FC236}">
                      <a16:creationId xmlns:a16="http://schemas.microsoft.com/office/drawing/2014/main" id="{D10EC73F-CAB7-4A6B-B5C2-B8ADAFBD07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4951" y="3850932"/>
                  <a:ext cx="715161" cy="461665"/>
                </a:xfrm>
                <a:prstGeom prst="rect">
                  <a:avLst/>
                </a:prstGeom>
                <a:blipFill>
                  <a:blip r:embed="rId4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CDF6358C-1B64-4397-BD23-23BAD4969642}"/>
              </a:ext>
            </a:extLst>
          </p:cNvPr>
          <p:cNvSpPr/>
          <p:nvPr/>
        </p:nvSpPr>
        <p:spPr>
          <a:xfrm flipH="1">
            <a:off x="2832697" y="5154189"/>
            <a:ext cx="515279" cy="6931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0" name="群組 259">
            <a:extLst>
              <a:ext uri="{FF2B5EF4-FFF2-40B4-BE49-F238E27FC236}">
                <a16:creationId xmlns:a16="http://schemas.microsoft.com/office/drawing/2014/main" id="{4D731875-22A8-4404-BD13-2B29959EBBAF}"/>
              </a:ext>
            </a:extLst>
          </p:cNvPr>
          <p:cNvGrpSpPr/>
          <p:nvPr/>
        </p:nvGrpSpPr>
        <p:grpSpPr>
          <a:xfrm>
            <a:off x="466234" y="4580918"/>
            <a:ext cx="565090" cy="430683"/>
            <a:chOff x="5686213" y="4717020"/>
            <a:chExt cx="565090" cy="430683"/>
          </a:xfrm>
        </p:grpSpPr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27D03E16-0745-4C61-99BB-CF4D59FFFA9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2230713A-0279-4B8B-8AF5-074BAFA77D8E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0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2230713A-0279-4B8B-8AF5-074BAFA77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0" cy="385555"/>
                </a:xfrm>
                <a:prstGeom prst="rect">
                  <a:avLst/>
                </a:prstGeom>
                <a:blipFill>
                  <a:blip r:embed="rId49"/>
                  <a:stretch>
                    <a:fillRect l="-6452" t="-14063" r="-26882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1017C076-CB95-4C23-96D8-2D1C84883D37}"/>
              </a:ext>
            </a:extLst>
          </p:cNvPr>
          <p:cNvGrpSpPr/>
          <p:nvPr/>
        </p:nvGrpSpPr>
        <p:grpSpPr>
          <a:xfrm>
            <a:off x="474943" y="5011601"/>
            <a:ext cx="565091" cy="430683"/>
            <a:chOff x="5686213" y="4717020"/>
            <a:chExt cx="565091" cy="43068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6130DA64-729C-47F4-8D7B-60C738C5A882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8ABCA2F8-E407-47F4-B7EA-FA62F8BE3F9B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8ABCA2F8-E407-47F4-B7EA-FA62F8BE3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50"/>
                  <a:stretch>
                    <a:fillRect l="-7527" t="-14286" r="-2580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6" name="群組 265">
            <a:extLst>
              <a:ext uri="{FF2B5EF4-FFF2-40B4-BE49-F238E27FC236}">
                <a16:creationId xmlns:a16="http://schemas.microsoft.com/office/drawing/2014/main" id="{DDF842BA-8BEB-461B-9328-DFEAD4D70A82}"/>
              </a:ext>
            </a:extLst>
          </p:cNvPr>
          <p:cNvGrpSpPr/>
          <p:nvPr/>
        </p:nvGrpSpPr>
        <p:grpSpPr>
          <a:xfrm>
            <a:off x="475311" y="5444515"/>
            <a:ext cx="565091" cy="430683"/>
            <a:chOff x="5686213" y="4717020"/>
            <a:chExt cx="565091" cy="430683"/>
          </a:xfrm>
        </p:grpSpPr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F2F03E4D-6A71-485E-81C8-B1E118AFF55F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文字方塊 267">
                  <a:extLst>
                    <a:ext uri="{FF2B5EF4-FFF2-40B4-BE49-F238E27FC236}">
                      <a16:creationId xmlns:a16="http://schemas.microsoft.com/office/drawing/2014/main" id="{9A81DEB5-1607-41A9-B458-055E57B6C851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8" name="文字方塊 267">
                  <a:extLst>
                    <a:ext uri="{FF2B5EF4-FFF2-40B4-BE49-F238E27FC236}">
                      <a16:creationId xmlns:a16="http://schemas.microsoft.com/office/drawing/2014/main" id="{9A81DEB5-1607-41A9-B458-055E57B6C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51"/>
                  <a:stretch>
                    <a:fillRect l="-7527" t="-14286" r="-2580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920F006B-9365-4C68-9C11-782EA435D651}"/>
              </a:ext>
            </a:extLst>
          </p:cNvPr>
          <p:cNvGrpSpPr/>
          <p:nvPr/>
        </p:nvGrpSpPr>
        <p:grpSpPr>
          <a:xfrm>
            <a:off x="475647" y="5872741"/>
            <a:ext cx="565091" cy="430683"/>
            <a:chOff x="5686213" y="4717020"/>
            <a:chExt cx="565091" cy="430683"/>
          </a:xfrm>
        </p:grpSpPr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6A52DFFF-40C2-40C5-9EDD-C19772FF2121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818BFE-7F88-4294-A527-966D7E4869E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818BFE-7F88-4294-A527-966D7E486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52"/>
                  <a:stretch>
                    <a:fillRect l="-6452" t="-14063" r="-26882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2" name="群組 271">
            <a:extLst>
              <a:ext uri="{FF2B5EF4-FFF2-40B4-BE49-F238E27FC236}">
                <a16:creationId xmlns:a16="http://schemas.microsoft.com/office/drawing/2014/main" id="{26FB575F-7BB2-4F74-893E-75E2245053D9}"/>
              </a:ext>
            </a:extLst>
          </p:cNvPr>
          <p:cNvGrpSpPr/>
          <p:nvPr/>
        </p:nvGrpSpPr>
        <p:grpSpPr>
          <a:xfrm>
            <a:off x="1039341" y="4595812"/>
            <a:ext cx="572208" cy="430683"/>
            <a:chOff x="5686213" y="4717020"/>
            <a:chExt cx="572208" cy="430683"/>
          </a:xfrm>
        </p:grpSpPr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B9E20F3C-6B2E-4B69-BE07-BC8DF1223272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88F6A0E3-EE5E-4D13-B172-9CDA97593E4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88F6A0E3-EE5E-4D13-B172-9CDA97593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3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5" name="群組 274">
            <a:extLst>
              <a:ext uri="{FF2B5EF4-FFF2-40B4-BE49-F238E27FC236}">
                <a16:creationId xmlns:a16="http://schemas.microsoft.com/office/drawing/2014/main" id="{CBEEB759-E85D-4373-BAB3-AA990E7F9C86}"/>
              </a:ext>
            </a:extLst>
          </p:cNvPr>
          <p:cNvGrpSpPr/>
          <p:nvPr/>
        </p:nvGrpSpPr>
        <p:grpSpPr>
          <a:xfrm>
            <a:off x="1048050" y="5026495"/>
            <a:ext cx="572208" cy="430683"/>
            <a:chOff x="5686213" y="4717020"/>
            <a:chExt cx="572208" cy="430683"/>
          </a:xfrm>
        </p:grpSpPr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7111B8A4-E1FC-494F-BB89-C7EA9ADCB99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文字方塊 276">
                  <a:extLst>
                    <a:ext uri="{FF2B5EF4-FFF2-40B4-BE49-F238E27FC236}">
                      <a16:creationId xmlns:a16="http://schemas.microsoft.com/office/drawing/2014/main" id="{FB82C5AB-0977-4953-A433-C5CAE15703B5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7" name="文字方塊 276">
                  <a:extLst>
                    <a:ext uri="{FF2B5EF4-FFF2-40B4-BE49-F238E27FC236}">
                      <a16:creationId xmlns:a16="http://schemas.microsoft.com/office/drawing/2014/main" id="{FB82C5AB-0977-4953-A433-C5CAE1570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4"/>
                  <a:stretch>
                    <a:fillRect l="-7447" t="-15873" r="-2446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8" name="群組 277">
            <a:extLst>
              <a:ext uri="{FF2B5EF4-FFF2-40B4-BE49-F238E27FC236}">
                <a16:creationId xmlns:a16="http://schemas.microsoft.com/office/drawing/2014/main" id="{2192E5C2-B089-4464-807A-325A07BCF9E5}"/>
              </a:ext>
            </a:extLst>
          </p:cNvPr>
          <p:cNvGrpSpPr/>
          <p:nvPr/>
        </p:nvGrpSpPr>
        <p:grpSpPr>
          <a:xfrm>
            <a:off x="1048418" y="5459409"/>
            <a:ext cx="572208" cy="430683"/>
            <a:chOff x="5686213" y="4717020"/>
            <a:chExt cx="572208" cy="430683"/>
          </a:xfrm>
        </p:grpSpPr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28AABCA9-EA4E-4F55-967B-5F28369109CB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013A88F1-396A-4043-ADAF-B252DEC9E129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013A88F1-396A-4043-ADAF-B252DEC9E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5"/>
                  <a:stretch>
                    <a:fillRect l="-7447" t="-15873" r="-2446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1" name="群組 280">
            <a:extLst>
              <a:ext uri="{FF2B5EF4-FFF2-40B4-BE49-F238E27FC236}">
                <a16:creationId xmlns:a16="http://schemas.microsoft.com/office/drawing/2014/main" id="{5ABF2D0A-EA5A-42AE-B722-ABD69FDC79D1}"/>
              </a:ext>
            </a:extLst>
          </p:cNvPr>
          <p:cNvGrpSpPr/>
          <p:nvPr/>
        </p:nvGrpSpPr>
        <p:grpSpPr>
          <a:xfrm>
            <a:off x="1048754" y="5887635"/>
            <a:ext cx="572208" cy="430683"/>
            <a:chOff x="5686213" y="4717020"/>
            <a:chExt cx="572208" cy="430683"/>
          </a:xfrm>
        </p:grpSpPr>
        <p:sp>
          <p:nvSpPr>
            <p:cNvPr id="282" name="矩形 281">
              <a:extLst>
                <a:ext uri="{FF2B5EF4-FFF2-40B4-BE49-F238E27FC236}">
                  <a16:creationId xmlns:a16="http://schemas.microsoft.com/office/drawing/2014/main" id="{17B1D922-685A-4BEB-AD6C-7DD71A02689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文字方塊 282">
                  <a:extLst>
                    <a:ext uri="{FF2B5EF4-FFF2-40B4-BE49-F238E27FC236}">
                      <a16:creationId xmlns:a16="http://schemas.microsoft.com/office/drawing/2014/main" id="{A85D3605-93FC-48E7-B084-4D33CFCBF07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3" name="文字方塊 282">
                  <a:extLst>
                    <a:ext uri="{FF2B5EF4-FFF2-40B4-BE49-F238E27FC236}">
                      <a16:creationId xmlns:a16="http://schemas.microsoft.com/office/drawing/2014/main" id="{A85D3605-93FC-48E7-B084-4D33CFCBF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6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群組 283">
            <a:extLst>
              <a:ext uri="{FF2B5EF4-FFF2-40B4-BE49-F238E27FC236}">
                <a16:creationId xmlns:a16="http://schemas.microsoft.com/office/drawing/2014/main" id="{025CBAA7-0F1E-4B64-9265-91AA6FCF5A8E}"/>
              </a:ext>
            </a:extLst>
          </p:cNvPr>
          <p:cNvGrpSpPr/>
          <p:nvPr/>
        </p:nvGrpSpPr>
        <p:grpSpPr>
          <a:xfrm>
            <a:off x="1615321" y="4580918"/>
            <a:ext cx="572208" cy="430683"/>
            <a:chOff x="5686213" y="4717020"/>
            <a:chExt cx="572208" cy="430683"/>
          </a:xfrm>
        </p:grpSpPr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CEACD89C-9A13-44E1-850A-B1DE2CDC4CC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文字方塊 285">
                  <a:extLst>
                    <a:ext uri="{FF2B5EF4-FFF2-40B4-BE49-F238E27FC236}">
                      <a16:creationId xmlns:a16="http://schemas.microsoft.com/office/drawing/2014/main" id="{4303DBAB-FBB6-4426-8BD9-DE2BE566FBA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6" name="文字方塊 285">
                  <a:extLst>
                    <a:ext uri="{FF2B5EF4-FFF2-40B4-BE49-F238E27FC236}">
                      <a16:creationId xmlns:a16="http://schemas.microsoft.com/office/drawing/2014/main" id="{4303DBAB-FBB6-4426-8BD9-DE2BE566F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7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6746C3F2-9D39-4A74-8A2D-CEA9879AFD7B}"/>
              </a:ext>
            </a:extLst>
          </p:cNvPr>
          <p:cNvGrpSpPr/>
          <p:nvPr/>
        </p:nvGrpSpPr>
        <p:grpSpPr>
          <a:xfrm>
            <a:off x="1624030" y="5011601"/>
            <a:ext cx="572208" cy="430683"/>
            <a:chOff x="5686213" y="4717020"/>
            <a:chExt cx="572208" cy="430683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B0FFA815-DC7B-465A-8578-4961FC239C1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2437486D-CE51-411B-B47E-CA2617EAE73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2437486D-CE51-411B-B47E-CA2617EAE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8"/>
                  <a:stretch>
                    <a:fillRect l="-6383" t="-14286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0" name="群組 289">
            <a:extLst>
              <a:ext uri="{FF2B5EF4-FFF2-40B4-BE49-F238E27FC236}">
                <a16:creationId xmlns:a16="http://schemas.microsoft.com/office/drawing/2014/main" id="{63C6F2D7-2EDA-45ED-81C5-F9F9CE56929D}"/>
              </a:ext>
            </a:extLst>
          </p:cNvPr>
          <p:cNvGrpSpPr/>
          <p:nvPr/>
        </p:nvGrpSpPr>
        <p:grpSpPr>
          <a:xfrm>
            <a:off x="1624398" y="5444515"/>
            <a:ext cx="572208" cy="430683"/>
            <a:chOff x="5686213" y="4717020"/>
            <a:chExt cx="572208" cy="430683"/>
          </a:xfrm>
        </p:grpSpPr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569812F1-960B-4D5F-AD62-8A1062D89BA5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文字方塊 291">
                  <a:extLst>
                    <a:ext uri="{FF2B5EF4-FFF2-40B4-BE49-F238E27FC236}">
                      <a16:creationId xmlns:a16="http://schemas.microsoft.com/office/drawing/2014/main" id="{A986160E-7A90-4CA5-9C0F-0F92BE26B7B4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2" name="文字方塊 291">
                  <a:extLst>
                    <a:ext uri="{FF2B5EF4-FFF2-40B4-BE49-F238E27FC236}">
                      <a16:creationId xmlns:a16="http://schemas.microsoft.com/office/drawing/2014/main" id="{A986160E-7A90-4CA5-9C0F-0F92BE26B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59"/>
                  <a:stretch>
                    <a:fillRect l="-6383" t="-14286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3" name="群組 292">
            <a:extLst>
              <a:ext uri="{FF2B5EF4-FFF2-40B4-BE49-F238E27FC236}">
                <a16:creationId xmlns:a16="http://schemas.microsoft.com/office/drawing/2014/main" id="{FCABBF43-946D-4B28-A31B-98334DFB36C6}"/>
              </a:ext>
            </a:extLst>
          </p:cNvPr>
          <p:cNvGrpSpPr/>
          <p:nvPr/>
        </p:nvGrpSpPr>
        <p:grpSpPr>
          <a:xfrm>
            <a:off x="1624734" y="5872741"/>
            <a:ext cx="572208" cy="430683"/>
            <a:chOff x="5686213" y="4717020"/>
            <a:chExt cx="572208" cy="430683"/>
          </a:xfrm>
        </p:grpSpPr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DEA49DFC-489C-44C3-B9CA-E9D4A0F3FF0F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文字方塊 294">
                  <a:extLst>
                    <a:ext uri="{FF2B5EF4-FFF2-40B4-BE49-F238E27FC236}">
                      <a16:creationId xmlns:a16="http://schemas.microsoft.com/office/drawing/2014/main" id="{9A2D2BED-3373-4657-B7BD-9107DD55D97C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5" name="文字方塊 294">
                  <a:extLst>
                    <a:ext uri="{FF2B5EF4-FFF2-40B4-BE49-F238E27FC236}">
                      <a16:creationId xmlns:a16="http://schemas.microsoft.com/office/drawing/2014/main" id="{9A2D2BED-3373-4657-B7BD-9107DD55D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60"/>
                  <a:stretch>
                    <a:fillRect l="-7527" t="-14063" r="-25806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6" name="群組 295">
            <a:extLst>
              <a:ext uri="{FF2B5EF4-FFF2-40B4-BE49-F238E27FC236}">
                <a16:creationId xmlns:a16="http://schemas.microsoft.com/office/drawing/2014/main" id="{C546E5B8-59ED-4DC0-84AE-C63A54529FD7}"/>
              </a:ext>
            </a:extLst>
          </p:cNvPr>
          <p:cNvGrpSpPr/>
          <p:nvPr/>
        </p:nvGrpSpPr>
        <p:grpSpPr>
          <a:xfrm>
            <a:off x="2172114" y="4607029"/>
            <a:ext cx="572208" cy="430683"/>
            <a:chOff x="5686213" y="4717020"/>
            <a:chExt cx="572208" cy="430683"/>
          </a:xfrm>
        </p:grpSpPr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21382CDF-51EA-40A7-AFCD-F60D5217A455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B69F3DD9-4D8E-4D0B-A5FF-8E221309AE67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B69F3DD9-4D8E-4D0B-A5FF-8E221309A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61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9" name="群組 298">
            <a:extLst>
              <a:ext uri="{FF2B5EF4-FFF2-40B4-BE49-F238E27FC236}">
                <a16:creationId xmlns:a16="http://schemas.microsoft.com/office/drawing/2014/main" id="{520556E1-4271-4677-B915-909E489C8BB2}"/>
              </a:ext>
            </a:extLst>
          </p:cNvPr>
          <p:cNvGrpSpPr/>
          <p:nvPr/>
        </p:nvGrpSpPr>
        <p:grpSpPr>
          <a:xfrm>
            <a:off x="2180823" y="5037712"/>
            <a:ext cx="572208" cy="430683"/>
            <a:chOff x="5686213" y="4717020"/>
            <a:chExt cx="572208" cy="430683"/>
          </a:xfrm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53943D55-257C-438D-84B6-312D2BD28D8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文字方塊 300">
                  <a:extLst>
                    <a:ext uri="{FF2B5EF4-FFF2-40B4-BE49-F238E27FC236}">
                      <a16:creationId xmlns:a16="http://schemas.microsoft.com/office/drawing/2014/main" id="{A3C4069D-3F07-4439-9A51-6E6CB39EDE9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1" name="文字方塊 300">
                  <a:extLst>
                    <a:ext uri="{FF2B5EF4-FFF2-40B4-BE49-F238E27FC236}">
                      <a16:creationId xmlns:a16="http://schemas.microsoft.com/office/drawing/2014/main" id="{A3C4069D-3F07-4439-9A51-6E6CB39ED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62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2" name="群組 301">
            <a:extLst>
              <a:ext uri="{FF2B5EF4-FFF2-40B4-BE49-F238E27FC236}">
                <a16:creationId xmlns:a16="http://schemas.microsoft.com/office/drawing/2014/main" id="{E8FC0276-630A-40A2-84CC-785E0372C762}"/>
              </a:ext>
            </a:extLst>
          </p:cNvPr>
          <p:cNvGrpSpPr/>
          <p:nvPr/>
        </p:nvGrpSpPr>
        <p:grpSpPr>
          <a:xfrm>
            <a:off x="2181191" y="5470626"/>
            <a:ext cx="572208" cy="430683"/>
            <a:chOff x="5686213" y="4717020"/>
            <a:chExt cx="572208" cy="430683"/>
          </a:xfrm>
        </p:grpSpPr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E6095060-163A-4931-996E-DBF50C00EEFA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文字方塊 303">
                  <a:extLst>
                    <a:ext uri="{FF2B5EF4-FFF2-40B4-BE49-F238E27FC236}">
                      <a16:creationId xmlns:a16="http://schemas.microsoft.com/office/drawing/2014/main" id="{9ADE15F2-02D2-4623-B907-D658AF735C1B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4" name="文字方塊 303">
                  <a:extLst>
                    <a:ext uri="{FF2B5EF4-FFF2-40B4-BE49-F238E27FC236}">
                      <a16:creationId xmlns:a16="http://schemas.microsoft.com/office/drawing/2014/main" id="{9ADE15F2-02D2-4623-B907-D658AF735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63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5" name="群組 304">
            <a:extLst>
              <a:ext uri="{FF2B5EF4-FFF2-40B4-BE49-F238E27FC236}">
                <a16:creationId xmlns:a16="http://schemas.microsoft.com/office/drawing/2014/main" id="{8C825529-C906-48FB-AF1C-F8DC8D309C8B}"/>
              </a:ext>
            </a:extLst>
          </p:cNvPr>
          <p:cNvGrpSpPr/>
          <p:nvPr/>
        </p:nvGrpSpPr>
        <p:grpSpPr>
          <a:xfrm>
            <a:off x="2181527" y="5898852"/>
            <a:ext cx="572208" cy="430683"/>
            <a:chOff x="5686213" y="4717020"/>
            <a:chExt cx="572208" cy="430683"/>
          </a:xfrm>
        </p:grpSpPr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40C3BD83-EF82-44CB-8136-387C96AD3619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2BCB28E2-AAE2-4C20-A36C-D3C07AAC5189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2BCB28E2-AAE2-4C20-A36C-D3C07AAC5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64"/>
                  <a:stretch>
                    <a:fillRect l="-7447" t="-15873" r="-2446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DD4A658E-556A-43EF-BC39-EC0558B43310}"/>
                  </a:ext>
                </a:extLst>
              </p:cNvPr>
              <p:cNvSpPr txBox="1"/>
              <p:nvPr/>
            </p:nvSpPr>
            <p:spPr>
              <a:xfrm>
                <a:off x="1449791" y="6333836"/>
                <a:ext cx="334322" cy="44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DD4A658E-556A-43EF-BC39-EC0558B4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791" y="6333836"/>
                <a:ext cx="334322" cy="445443"/>
              </a:xfrm>
              <a:prstGeom prst="rect">
                <a:avLst/>
              </a:prstGeom>
              <a:blipFill>
                <a:blip r:embed="rId6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" name="矩形 308">
            <a:extLst>
              <a:ext uri="{FF2B5EF4-FFF2-40B4-BE49-F238E27FC236}">
                <a16:creationId xmlns:a16="http://schemas.microsoft.com/office/drawing/2014/main" id="{9F4EFB72-1938-49AB-9434-FF3A07BA520D}"/>
              </a:ext>
            </a:extLst>
          </p:cNvPr>
          <p:cNvSpPr/>
          <p:nvPr/>
        </p:nvSpPr>
        <p:spPr>
          <a:xfrm>
            <a:off x="2744179" y="3670981"/>
            <a:ext cx="515179" cy="7715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2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" grpId="0"/>
      <p:bldP spid="252" grpId="0"/>
      <p:bldP spid="253" grpId="0"/>
      <p:bldP spid="9" grpId="0" animBg="1"/>
      <p:bldP spid="30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E31A8960-DEC4-4D77-8AF1-0A56491A2F75}"/>
              </a:ext>
            </a:extLst>
          </p:cNvPr>
          <p:cNvCxnSpPr>
            <a:cxnSpLocks/>
          </p:cNvCxnSpPr>
          <p:nvPr/>
        </p:nvCxnSpPr>
        <p:spPr>
          <a:xfrm flipH="1" flipV="1">
            <a:off x="3305668" y="2797539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單箭頭接點 111">
            <a:extLst>
              <a:ext uri="{FF2B5EF4-FFF2-40B4-BE49-F238E27FC236}">
                <a16:creationId xmlns:a16="http://schemas.microsoft.com/office/drawing/2014/main" id="{A312C66A-C6E6-4D3C-B733-B9228F8973BA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1096318" y="2761335"/>
            <a:ext cx="1939394" cy="106541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單箭頭接點 122">
            <a:extLst>
              <a:ext uri="{FF2B5EF4-FFF2-40B4-BE49-F238E27FC236}">
                <a16:creationId xmlns:a16="http://schemas.microsoft.com/office/drawing/2014/main" id="{02086EB2-4FBA-419F-8F48-29244152E4D8}"/>
              </a:ext>
            </a:extLst>
          </p:cNvPr>
          <p:cNvCxnSpPr>
            <a:cxnSpLocks/>
          </p:cNvCxnSpPr>
          <p:nvPr/>
        </p:nvCxnSpPr>
        <p:spPr>
          <a:xfrm flipH="1" flipV="1">
            <a:off x="5534176" y="2765915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單箭頭接點 123">
            <a:extLst>
              <a:ext uri="{FF2B5EF4-FFF2-40B4-BE49-F238E27FC236}">
                <a16:creationId xmlns:a16="http://schemas.microsoft.com/office/drawing/2014/main" id="{6D104572-F85D-41B9-8F68-72FB6899BDA8}"/>
              </a:ext>
            </a:extLst>
          </p:cNvPr>
          <p:cNvCxnSpPr>
            <a:cxnSpLocks/>
          </p:cNvCxnSpPr>
          <p:nvPr/>
        </p:nvCxnSpPr>
        <p:spPr>
          <a:xfrm flipH="1" flipV="1">
            <a:off x="7794534" y="2784017"/>
            <a:ext cx="288925" cy="105598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橢圓 7">
            <a:extLst>
              <a:ext uri="{FF2B5EF4-FFF2-40B4-BE49-F238E27FC236}">
                <a16:creationId xmlns:a16="http://schemas.microsoft.com/office/drawing/2014/main" id="{2B63B28E-5961-42CF-9F0E-AE1EDB4CAA45}"/>
              </a:ext>
            </a:extLst>
          </p:cNvPr>
          <p:cNvSpPr/>
          <p:nvPr/>
        </p:nvSpPr>
        <p:spPr>
          <a:xfrm>
            <a:off x="942678" y="2607695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70A0BD40-7E9D-4417-8B9D-E9E96059A1BD}"/>
              </a:ext>
            </a:extLst>
          </p:cNvPr>
          <p:cNvSpPr/>
          <p:nvPr/>
        </p:nvSpPr>
        <p:spPr>
          <a:xfrm>
            <a:off x="3240355" y="261616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A0599288-5924-402D-AC13-D20F6250F251}"/>
              </a:ext>
            </a:extLst>
          </p:cNvPr>
          <p:cNvSpPr/>
          <p:nvPr/>
        </p:nvSpPr>
        <p:spPr>
          <a:xfrm>
            <a:off x="5445764" y="2625020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FAD1A2A2-F846-4C3C-9CE8-45F29DF35A42}"/>
              </a:ext>
            </a:extLst>
          </p:cNvPr>
          <p:cNvSpPr/>
          <p:nvPr/>
        </p:nvSpPr>
        <p:spPr>
          <a:xfrm>
            <a:off x="7696724" y="265042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5" name="直線單箭頭接點 114">
            <a:extLst>
              <a:ext uri="{FF2B5EF4-FFF2-40B4-BE49-F238E27FC236}">
                <a16:creationId xmlns:a16="http://schemas.microsoft.com/office/drawing/2014/main" id="{7C94D2AE-7C6E-42A4-B09E-1157D290EE1A}"/>
              </a:ext>
            </a:extLst>
          </p:cNvPr>
          <p:cNvCxnSpPr>
            <a:cxnSpLocks/>
            <a:endCxn id="114" idx="4"/>
          </p:cNvCxnSpPr>
          <p:nvPr/>
        </p:nvCxnSpPr>
        <p:spPr>
          <a:xfrm flipV="1">
            <a:off x="3003616" y="2830421"/>
            <a:ext cx="4783108" cy="9485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4CEEB10A-2B57-4511-AC66-10A8B2323D1C}"/>
              </a:ext>
            </a:extLst>
          </p:cNvPr>
          <p:cNvCxnSpPr>
            <a:cxnSpLocks/>
            <a:endCxn id="111" idx="4"/>
          </p:cNvCxnSpPr>
          <p:nvPr/>
        </p:nvCxnSpPr>
        <p:spPr>
          <a:xfrm flipV="1">
            <a:off x="3003616" y="2805020"/>
            <a:ext cx="2532148" cy="9739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23D060E9-A98D-4336-9C5B-660E70E94A70}"/>
              </a:ext>
            </a:extLst>
          </p:cNvPr>
          <p:cNvCxnSpPr>
            <a:cxnSpLocks/>
            <a:endCxn id="108" idx="4"/>
          </p:cNvCxnSpPr>
          <p:nvPr/>
        </p:nvCxnSpPr>
        <p:spPr>
          <a:xfrm flipV="1">
            <a:off x="3003616" y="2796162"/>
            <a:ext cx="326739" cy="9827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AFF47DCF-5385-4839-908F-EA4D5C219895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7A7098CD-5A03-4E41-B494-B52BC2F074ED}"/>
              </a:ext>
            </a:extLst>
          </p:cNvPr>
          <p:cNvCxnSpPr>
            <a:cxnSpLocks/>
            <a:endCxn id="8" idx="4"/>
          </p:cNvCxnSpPr>
          <p:nvPr/>
        </p:nvCxnSpPr>
        <p:spPr>
          <a:xfrm flipH="1" flipV="1">
            <a:off x="1032678" y="2787695"/>
            <a:ext cx="248650" cy="9225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/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0716B576-9B54-409B-BDA7-861A7A2A4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594" y="2189234"/>
                <a:ext cx="572208" cy="385555"/>
              </a:xfrm>
              <a:prstGeom prst="rect">
                <a:avLst/>
              </a:prstGeom>
              <a:blipFill>
                <a:blip r:embed="rId3"/>
                <a:stretch>
                  <a:fillRect l="-6383" t="-14286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/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B362D09D-27F2-40E3-A28F-35BFE4FE1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92" y="2189234"/>
                <a:ext cx="572208" cy="385555"/>
              </a:xfrm>
              <a:prstGeom prst="rect">
                <a:avLst/>
              </a:prstGeom>
              <a:blipFill>
                <a:blip r:embed="rId4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/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8" name="文字方塊 137">
                <a:extLst>
                  <a:ext uri="{FF2B5EF4-FFF2-40B4-BE49-F238E27FC236}">
                    <a16:creationId xmlns:a16="http://schemas.microsoft.com/office/drawing/2014/main" id="{59DD0272-3037-403E-AAF4-217D07B93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390" y="2189234"/>
                <a:ext cx="572208" cy="385555"/>
              </a:xfrm>
              <a:prstGeom prst="rect">
                <a:avLst/>
              </a:prstGeom>
              <a:blipFill>
                <a:blip r:embed="rId5"/>
                <a:stretch>
                  <a:fillRect l="-7447" t="-14286" r="-24468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/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2,4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9" name="文字方塊 138">
                <a:extLst>
                  <a:ext uri="{FF2B5EF4-FFF2-40B4-BE49-F238E27FC236}">
                    <a16:creationId xmlns:a16="http://schemas.microsoft.com/office/drawing/2014/main" id="{AD81E8AF-4B00-44BA-AEC8-CD4A12EF4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6255" y="2205457"/>
                <a:ext cx="572208" cy="385555"/>
              </a:xfrm>
              <a:prstGeom prst="rect">
                <a:avLst/>
              </a:prstGeom>
              <a:blipFill>
                <a:blip r:embed="rId6"/>
                <a:stretch>
                  <a:fillRect l="-6383" t="-15873" r="-25532" b="-111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>
            <a:extLst>
              <a:ext uri="{FF2B5EF4-FFF2-40B4-BE49-F238E27FC236}">
                <a16:creationId xmlns:a16="http://schemas.microsoft.com/office/drawing/2014/main" id="{822E1E52-6322-40C4-865F-889D703F6C18}"/>
              </a:ext>
            </a:extLst>
          </p:cNvPr>
          <p:cNvGrpSpPr/>
          <p:nvPr/>
        </p:nvGrpSpPr>
        <p:grpSpPr>
          <a:xfrm>
            <a:off x="3225911" y="1277296"/>
            <a:ext cx="715161" cy="605813"/>
            <a:chOff x="635402" y="1337615"/>
            <a:chExt cx="715161" cy="605813"/>
          </a:xfrm>
        </p:grpSpPr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84B7A62B-F323-4C8E-B9FE-589F0D902A23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7" name="文字方塊 116">
                  <a:extLst>
                    <a:ext uri="{FF2B5EF4-FFF2-40B4-BE49-F238E27FC236}">
                      <a16:creationId xmlns:a16="http://schemas.microsoft.com/office/drawing/2014/main" id="{07CEA81A-83E9-4CB4-8A43-D4602BF7C7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357D3157-4442-4D16-BBF1-F5CDF45475F6}"/>
              </a:ext>
            </a:extLst>
          </p:cNvPr>
          <p:cNvCxnSpPr>
            <a:cxnSpLocks/>
            <a:endCxn id="11" idx="2"/>
          </p:cNvCxnSpPr>
          <p:nvPr/>
        </p:nvCxnSpPr>
        <p:spPr>
          <a:xfrm flipH="1" flipV="1">
            <a:off x="1860830" y="2877457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6664FD2-DC5D-491D-9571-F768D0B58EAA}"/>
              </a:ext>
            </a:extLst>
          </p:cNvPr>
          <p:cNvGrpSpPr/>
          <p:nvPr/>
        </p:nvGrpSpPr>
        <p:grpSpPr>
          <a:xfrm>
            <a:off x="1711638" y="2567444"/>
            <a:ext cx="298383" cy="310013"/>
            <a:chOff x="-105878" y="1740168"/>
            <a:chExt cx="461666" cy="461665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58F9F33-67F5-4DFF-A7F8-5B3B85F7D945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723408B-8855-4FD7-92AA-70A9151F941A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23" name="直線接點 22">
                <a:extLst>
                  <a:ext uri="{FF2B5EF4-FFF2-40B4-BE49-F238E27FC236}">
                    <a16:creationId xmlns:a16="http://schemas.microsoft.com/office/drawing/2014/main" id="{C530E308-8CB2-4D73-8CA6-4976789A9EE5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線接點 118">
                <a:extLst>
                  <a:ext uri="{FF2B5EF4-FFF2-40B4-BE49-F238E27FC236}">
                    <a16:creationId xmlns:a16="http://schemas.microsoft.com/office/drawing/2014/main" id="{41D4FC8D-B1A0-4796-B313-93685356AAC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2" name="直線單箭頭接點 121">
            <a:extLst>
              <a:ext uri="{FF2B5EF4-FFF2-40B4-BE49-F238E27FC236}">
                <a16:creationId xmlns:a16="http://schemas.microsoft.com/office/drawing/2014/main" id="{49073DB5-C40B-47C6-8188-9B6B88C3C493}"/>
              </a:ext>
            </a:extLst>
          </p:cNvPr>
          <p:cNvCxnSpPr>
            <a:cxnSpLocks/>
            <a:endCxn id="129" idx="2"/>
          </p:cNvCxnSpPr>
          <p:nvPr/>
        </p:nvCxnSpPr>
        <p:spPr>
          <a:xfrm flipH="1" flipV="1">
            <a:off x="4123409" y="288503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群組 127">
            <a:extLst>
              <a:ext uri="{FF2B5EF4-FFF2-40B4-BE49-F238E27FC236}">
                <a16:creationId xmlns:a16="http://schemas.microsoft.com/office/drawing/2014/main" id="{E46476D0-2D4D-4D0C-9164-D0F4DB987C30}"/>
              </a:ext>
            </a:extLst>
          </p:cNvPr>
          <p:cNvGrpSpPr/>
          <p:nvPr/>
        </p:nvGrpSpPr>
        <p:grpSpPr>
          <a:xfrm>
            <a:off x="3974217" y="2575022"/>
            <a:ext cx="298383" cy="310013"/>
            <a:chOff x="-105878" y="1740168"/>
            <a:chExt cx="461666" cy="461665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4D523360-9B00-4082-A129-3A00C4AC0D8D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3" name="群組 132">
              <a:extLst>
                <a:ext uri="{FF2B5EF4-FFF2-40B4-BE49-F238E27FC236}">
                  <a16:creationId xmlns:a16="http://schemas.microsoft.com/office/drawing/2014/main" id="{7BC5A6D1-5A3C-4885-9BC9-F967B0BE5E5B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5" name="直線接點 134">
                <a:extLst>
                  <a:ext uri="{FF2B5EF4-FFF2-40B4-BE49-F238E27FC236}">
                    <a16:creationId xmlns:a16="http://schemas.microsoft.com/office/drawing/2014/main" id="{84C4E85B-846A-4B61-A3AF-440A0B935F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接點 135">
                <a:extLst>
                  <a:ext uri="{FF2B5EF4-FFF2-40B4-BE49-F238E27FC236}">
                    <a16:creationId xmlns:a16="http://schemas.microsoft.com/office/drawing/2014/main" id="{F9760EEF-BD96-46DA-BAD1-B39AC24D7E7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A73A118A-482D-46EF-A2A3-64584D0FA143}"/>
              </a:ext>
            </a:extLst>
          </p:cNvPr>
          <p:cNvCxnSpPr>
            <a:cxnSpLocks/>
            <a:endCxn id="146" idx="2"/>
          </p:cNvCxnSpPr>
          <p:nvPr/>
        </p:nvCxnSpPr>
        <p:spPr>
          <a:xfrm flipH="1" flipV="1">
            <a:off x="6384832" y="2901025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群組 144">
            <a:extLst>
              <a:ext uri="{FF2B5EF4-FFF2-40B4-BE49-F238E27FC236}">
                <a16:creationId xmlns:a16="http://schemas.microsoft.com/office/drawing/2014/main" id="{9C77DEC5-0F26-410D-825B-C341C8A267F5}"/>
              </a:ext>
            </a:extLst>
          </p:cNvPr>
          <p:cNvGrpSpPr/>
          <p:nvPr/>
        </p:nvGrpSpPr>
        <p:grpSpPr>
          <a:xfrm>
            <a:off x="6235640" y="2591012"/>
            <a:ext cx="298383" cy="310013"/>
            <a:chOff x="-105878" y="1740168"/>
            <a:chExt cx="461666" cy="461665"/>
          </a:xfrm>
        </p:grpSpPr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91ECB5C-8C8F-44AB-9212-E83C91B8D313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47" name="群組 146">
              <a:extLst>
                <a:ext uri="{FF2B5EF4-FFF2-40B4-BE49-F238E27FC236}">
                  <a16:creationId xmlns:a16="http://schemas.microsoft.com/office/drawing/2014/main" id="{B28E44D4-DB12-476F-AA78-CF82C1B6E76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48" name="直線接點 147">
                <a:extLst>
                  <a:ext uri="{FF2B5EF4-FFF2-40B4-BE49-F238E27FC236}">
                    <a16:creationId xmlns:a16="http://schemas.microsoft.com/office/drawing/2014/main" id="{30099532-DC94-4504-A320-6DFB3607524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線接點 148">
                <a:extLst>
                  <a:ext uri="{FF2B5EF4-FFF2-40B4-BE49-F238E27FC236}">
                    <a16:creationId xmlns:a16="http://schemas.microsoft.com/office/drawing/2014/main" id="{25078CDD-5068-49EC-8C43-CEC03F4BB79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0" name="直線單箭頭接點 149">
            <a:extLst>
              <a:ext uri="{FF2B5EF4-FFF2-40B4-BE49-F238E27FC236}">
                <a16:creationId xmlns:a16="http://schemas.microsoft.com/office/drawing/2014/main" id="{8D23D601-BA50-4690-82F7-0D413B0C903C}"/>
              </a:ext>
            </a:extLst>
          </p:cNvPr>
          <p:cNvCxnSpPr>
            <a:cxnSpLocks/>
            <a:endCxn id="152" idx="2"/>
          </p:cNvCxnSpPr>
          <p:nvPr/>
        </p:nvCxnSpPr>
        <p:spPr>
          <a:xfrm flipH="1" flipV="1">
            <a:off x="8614932" y="2917708"/>
            <a:ext cx="9200" cy="8947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群組 150">
            <a:extLst>
              <a:ext uri="{FF2B5EF4-FFF2-40B4-BE49-F238E27FC236}">
                <a16:creationId xmlns:a16="http://schemas.microsoft.com/office/drawing/2014/main" id="{6D318239-F777-4625-885D-7F272B985ACB}"/>
              </a:ext>
            </a:extLst>
          </p:cNvPr>
          <p:cNvGrpSpPr/>
          <p:nvPr/>
        </p:nvGrpSpPr>
        <p:grpSpPr>
          <a:xfrm>
            <a:off x="8465740" y="2607695"/>
            <a:ext cx="298383" cy="310013"/>
            <a:chOff x="-105878" y="1740168"/>
            <a:chExt cx="461666" cy="461665"/>
          </a:xfrm>
        </p:grpSpPr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83A1F2E3-4FBE-42CF-977A-72658F3DDF29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981588CB-96EB-4AF5-9425-6820C65140E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54" name="直線接點 153">
                <a:extLst>
                  <a:ext uri="{FF2B5EF4-FFF2-40B4-BE49-F238E27FC236}">
                    <a16:creationId xmlns:a16="http://schemas.microsoft.com/office/drawing/2014/main" id="{A04261EA-3D2C-4033-858A-3CDE36581A4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線接點 154">
                <a:extLst>
                  <a:ext uri="{FF2B5EF4-FFF2-40B4-BE49-F238E27FC236}">
                    <a16:creationId xmlns:a16="http://schemas.microsoft.com/office/drawing/2014/main" id="{C22F3E2D-7B28-41B4-B507-AF06EF3E9F8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6" name="直線單箭頭接點 155">
            <a:extLst>
              <a:ext uri="{FF2B5EF4-FFF2-40B4-BE49-F238E27FC236}">
                <a16:creationId xmlns:a16="http://schemas.microsoft.com/office/drawing/2014/main" id="{31E42FBD-9C26-4128-81B7-3B48EA6425F0}"/>
              </a:ext>
            </a:extLst>
          </p:cNvPr>
          <p:cNvCxnSpPr>
            <a:cxnSpLocks/>
          </p:cNvCxnSpPr>
          <p:nvPr/>
        </p:nvCxnSpPr>
        <p:spPr>
          <a:xfrm flipV="1">
            <a:off x="1869663" y="1601862"/>
            <a:ext cx="0" cy="9440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單箭頭接點 156">
            <a:extLst>
              <a:ext uri="{FF2B5EF4-FFF2-40B4-BE49-F238E27FC236}">
                <a16:creationId xmlns:a16="http://schemas.microsoft.com/office/drawing/2014/main" id="{C8759FEA-AF97-40F4-B882-1A4E830B2A77}"/>
              </a:ext>
            </a:extLst>
          </p:cNvPr>
          <p:cNvCxnSpPr>
            <a:cxnSpLocks/>
          </p:cNvCxnSpPr>
          <p:nvPr/>
        </p:nvCxnSpPr>
        <p:spPr>
          <a:xfrm flipH="1" flipV="1">
            <a:off x="4123304" y="1598271"/>
            <a:ext cx="0" cy="987215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單箭頭接點 157">
            <a:extLst>
              <a:ext uri="{FF2B5EF4-FFF2-40B4-BE49-F238E27FC236}">
                <a16:creationId xmlns:a16="http://schemas.microsoft.com/office/drawing/2014/main" id="{B7671D1C-647B-4D36-BACA-E62D35BD1457}"/>
              </a:ext>
            </a:extLst>
          </p:cNvPr>
          <p:cNvCxnSpPr>
            <a:cxnSpLocks/>
          </p:cNvCxnSpPr>
          <p:nvPr/>
        </p:nvCxnSpPr>
        <p:spPr>
          <a:xfrm flipH="1" flipV="1">
            <a:off x="6382507" y="1544948"/>
            <a:ext cx="0" cy="1036363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線單箭頭接點 158">
            <a:extLst>
              <a:ext uri="{FF2B5EF4-FFF2-40B4-BE49-F238E27FC236}">
                <a16:creationId xmlns:a16="http://schemas.microsoft.com/office/drawing/2014/main" id="{4CCFEBF4-9E75-4EEC-8B39-9660600E7733}"/>
              </a:ext>
            </a:extLst>
          </p:cNvPr>
          <p:cNvCxnSpPr>
            <a:cxnSpLocks/>
          </p:cNvCxnSpPr>
          <p:nvPr/>
        </p:nvCxnSpPr>
        <p:spPr>
          <a:xfrm flipH="1" flipV="1">
            <a:off x="8613577" y="1564945"/>
            <a:ext cx="0" cy="1053869"/>
          </a:xfrm>
          <a:prstGeom prst="straightConnector1">
            <a:avLst/>
          </a:prstGeom>
          <a:ln w="254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線單箭頭接點 159">
            <a:extLst>
              <a:ext uri="{FF2B5EF4-FFF2-40B4-BE49-F238E27FC236}">
                <a16:creationId xmlns:a16="http://schemas.microsoft.com/office/drawing/2014/main" id="{B8648A90-3DF4-4567-B112-D401D76DF68E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1155001" y="270968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3D2D1344-4857-4737-A299-2F4C78C67A26}"/>
              </a:ext>
            </a:extLst>
          </p:cNvPr>
          <p:cNvCxnSpPr>
            <a:cxnSpLocks/>
          </p:cNvCxnSpPr>
          <p:nvPr/>
        </p:nvCxnSpPr>
        <p:spPr>
          <a:xfrm>
            <a:off x="3448691" y="2728030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48523943-D74F-4447-A0DB-479CABB3F6D7}"/>
              </a:ext>
            </a:extLst>
          </p:cNvPr>
          <p:cNvCxnSpPr>
            <a:cxnSpLocks/>
          </p:cNvCxnSpPr>
          <p:nvPr/>
        </p:nvCxnSpPr>
        <p:spPr>
          <a:xfrm>
            <a:off x="5679003" y="2746018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620AF92D-77A6-459D-B5E2-1408C5B14B58}"/>
              </a:ext>
            </a:extLst>
          </p:cNvPr>
          <p:cNvCxnSpPr>
            <a:cxnSpLocks/>
          </p:cNvCxnSpPr>
          <p:nvPr/>
        </p:nvCxnSpPr>
        <p:spPr>
          <a:xfrm>
            <a:off x="7883672" y="2762701"/>
            <a:ext cx="55663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148BC753-1DAD-4C9A-A04E-F2813197DA58}"/>
              </a:ext>
            </a:extLst>
          </p:cNvPr>
          <p:cNvCxnSpPr>
            <a:cxnSpLocks/>
          </p:cNvCxnSpPr>
          <p:nvPr/>
        </p:nvCxnSpPr>
        <p:spPr>
          <a:xfrm flipH="1">
            <a:off x="3802339" y="1564945"/>
            <a:ext cx="4811238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/>
              <p:nvPr/>
            </p:nvSpPr>
            <p:spPr>
              <a:xfrm>
                <a:off x="5565775" y="168704"/>
                <a:ext cx="2407647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TW" altLang="en-US" sz="28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DF511227-D070-43B9-B0D2-6A33A96A7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775" y="168704"/>
                <a:ext cx="2407647" cy="1045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3D7CAA45-5381-499E-A008-FC5C2B7AE63A}"/>
              </a:ext>
            </a:extLst>
          </p:cNvPr>
          <p:cNvCxnSpPr>
            <a:cxnSpLocks/>
          </p:cNvCxnSpPr>
          <p:nvPr/>
        </p:nvCxnSpPr>
        <p:spPr>
          <a:xfrm>
            <a:off x="1861006" y="1564945"/>
            <a:ext cx="138415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矩形 124">
            <a:extLst>
              <a:ext uri="{FF2B5EF4-FFF2-40B4-BE49-F238E27FC236}">
                <a16:creationId xmlns:a16="http://schemas.microsoft.com/office/drawing/2014/main" id="{A8A57BA2-4899-45E4-AA78-0CACE71829E8}"/>
              </a:ext>
            </a:extLst>
          </p:cNvPr>
          <p:cNvSpPr/>
          <p:nvPr/>
        </p:nvSpPr>
        <p:spPr>
          <a:xfrm>
            <a:off x="1717885" y="379586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498D48F-F1E5-4DAC-81C0-0A670AAAC9E7}"/>
                  </a:ext>
                </a:extLst>
              </p:cNvPr>
              <p:cNvSpPr txBox="1"/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6" name="文字方塊 125">
                <a:extLst>
                  <a:ext uri="{FF2B5EF4-FFF2-40B4-BE49-F238E27FC236}">
                    <a16:creationId xmlns:a16="http://schemas.microsoft.com/office/drawing/2014/main" id="{C498D48F-F1E5-4DAC-81C0-0A670AAAC9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126" y="3833406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矩形 126">
            <a:extLst>
              <a:ext uri="{FF2B5EF4-FFF2-40B4-BE49-F238E27FC236}">
                <a16:creationId xmlns:a16="http://schemas.microsoft.com/office/drawing/2014/main" id="{6C03518B-CB82-49F1-A27C-7FC4A67D7D07}"/>
              </a:ext>
            </a:extLst>
          </p:cNvPr>
          <p:cNvSpPr/>
          <p:nvPr/>
        </p:nvSpPr>
        <p:spPr>
          <a:xfrm>
            <a:off x="1145507" y="379586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28D59FBD-E3BC-42FB-A29A-38A872CCCFA4}"/>
                  </a:ext>
                </a:extLst>
              </p:cNvPr>
              <p:cNvSpPr txBox="1"/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0" name="文字方塊 129">
                <a:extLst>
                  <a:ext uri="{FF2B5EF4-FFF2-40B4-BE49-F238E27FC236}">
                    <a16:creationId xmlns:a16="http://schemas.microsoft.com/office/drawing/2014/main" id="{28D59FBD-E3BC-42FB-A29A-38A872CCC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22" y="3843680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矩形 130">
            <a:extLst>
              <a:ext uri="{FF2B5EF4-FFF2-40B4-BE49-F238E27FC236}">
                <a16:creationId xmlns:a16="http://schemas.microsoft.com/office/drawing/2014/main" id="{4F25357E-792D-4107-A691-AABF0BF91A1E}"/>
              </a:ext>
            </a:extLst>
          </p:cNvPr>
          <p:cNvSpPr/>
          <p:nvPr/>
        </p:nvSpPr>
        <p:spPr>
          <a:xfrm>
            <a:off x="583404" y="379586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8D39E76D-0585-45E3-B93E-D046035D8D7C}"/>
                  </a:ext>
                </a:extLst>
              </p:cNvPr>
              <p:cNvSpPr txBox="1"/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5" name="文字方塊 164">
                <a:extLst>
                  <a:ext uri="{FF2B5EF4-FFF2-40B4-BE49-F238E27FC236}">
                    <a16:creationId xmlns:a16="http://schemas.microsoft.com/office/drawing/2014/main" id="{8D39E76D-0585-45E3-B93E-D046035D8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9" y="3843680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矩形 165">
            <a:extLst>
              <a:ext uri="{FF2B5EF4-FFF2-40B4-BE49-F238E27FC236}">
                <a16:creationId xmlns:a16="http://schemas.microsoft.com/office/drawing/2014/main" id="{2D8F76F1-503F-48F4-B124-31EB9777CBCC}"/>
              </a:ext>
            </a:extLst>
          </p:cNvPr>
          <p:cNvSpPr/>
          <p:nvPr/>
        </p:nvSpPr>
        <p:spPr>
          <a:xfrm>
            <a:off x="3994097" y="37789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581900A0-2A24-44E5-928C-8753BAD80789}"/>
                  </a:ext>
                </a:extLst>
              </p:cNvPr>
              <p:cNvSpPr txBox="1"/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7" name="文字方塊 166">
                <a:extLst>
                  <a:ext uri="{FF2B5EF4-FFF2-40B4-BE49-F238E27FC236}">
                    <a16:creationId xmlns:a16="http://schemas.microsoft.com/office/drawing/2014/main" id="{581900A0-2A24-44E5-928C-8753BAD80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338" y="3816476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8" name="矩形 167">
            <a:extLst>
              <a:ext uri="{FF2B5EF4-FFF2-40B4-BE49-F238E27FC236}">
                <a16:creationId xmlns:a16="http://schemas.microsoft.com/office/drawing/2014/main" id="{489558E0-D7DE-49E8-92AF-3E284976B230}"/>
              </a:ext>
            </a:extLst>
          </p:cNvPr>
          <p:cNvSpPr/>
          <p:nvPr/>
        </p:nvSpPr>
        <p:spPr>
          <a:xfrm>
            <a:off x="3421719" y="377893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AA66187E-270D-425E-BB8C-6B5503A0B26F}"/>
                  </a:ext>
                </a:extLst>
              </p:cNvPr>
              <p:cNvSpPr txBox="1"/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9" name="文字方塊 168">
                <a:extLst>
                  <a:ext uri="{FF2B5EF4-FFF2-40B4-BE49-F238E27FC236}">
                    <a16:creationId xmlns:a16="http://schemas.microsoft.com/office/drawing/2014/main" id="{AA66187E-270D-425E-BB8C-6B5503A0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234" y="3826750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矩形 169">
            <a:extLst>
              <a:ext uri="{FF2B5EF4-FFF2-40B4-BE49-F238E27FC236}">
                <a16:creationId xmlns:a16="http://schemas.microsoft.com/office/drawing/2014/main" id="{24FEE5EC-40B3-4BDE-ABD0-508D8973FDB2}"/>
              </a:ext>
            </a:extLst>
          </p:cNvPr>
          <p:cNvSpPr/>
          <p:nvPr/>
        </p:nvSpPr>
        <p:spPr>
          <a:xfrm>
            <a:off x="2859616" y="3778933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1EF13B0-E442-4CBF-A736-BFBAC9E30CFC}"/>
                  </a:ext>
                </a:extLst>
              </p:cNvPr>
              <p:cNvSpPr txBox="1"/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1" name="文字方塊 170">
                <a:extLst>
                  <a:ext uri="{FF2B5EF4-FFF2-40B4-BE49-F238E27FC236}">
                    <a16:creationId xmlns:a16="http://schemas.microsoft.com/office/drawing/2014/main" id="{51EF13B0-E442-4CBF-A736-BFBAC9E30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131" y="3826750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矩形 171">
            <a:extLst>
              <a:ext uri="{FF2B5EF4-FFF2-40B4-BE49-F238E27FC236}">
                <a16:creationId xmlns:a16="http://schemas.microsoft.com/office/drawing/2014/main" id="{6B9C4549-506D-4921-8C01-87F39CE9C1A7}"/>
              </a:ext>
            </a:extLst>
          </p:cNvPr>
          <p:cNvSpPr/>
          <p:nvPr/>
        </p:nvSpPr>
        <p:spPr>
          <a:xfrm>
            <a:off x="6238213" y="3789527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E829B031-8443-4252-B42B-569360A0578E}"/>
                  </a:ext>
                </a:extLst>
              </p:cNvPr>
              <p:cNvSpPr txBox="1"/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E829B031-8443-4252-B42B-569360A05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454" y="3827070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5C613E91-2B51-4A93-A171-8D3FA276ACEB}"/>
              </a:ext>
            </a:extLst>
          </p:cNvPr>
          <p:cNvSpPr/>
          <p:nvPr/>
        </p:nvSpPr>
        <p:spPr>
          <a:xfrm>
            <a:off x="5665835" y="3789527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6E32E36-88F8-4442-8DDC-0D4DD4B94ADC}"/>
                  </a:ext>
                </a:extLst>
              </p:cNvPr>
              <p:cNvSpPr txBox="1"/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76E32E36-88F8-4442-8DDC-0D4DD4B94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50" y="3837344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矩形 175">
            <a:extLst>
              <a:ext uri="{FF2B5EF4-FFF2-40B4-BE49-F238E27FC236}">
                <a16:creationId xmlns:a16="http://schemas.microsoft.com/office/drawing/2014/main" id="{14772534-C991-406B-8C00-EDADD56F964B}"/>
              </a:ext>
            </a:extLst>
          </p:cNvPr>
          <p:cNvSpPr/>
          <p:nvPr/>
        </p:nvSpPr>
        <p:spPr>
          <a:xfrm>
            <a:off x="5103732" y="3789527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E788EF0A-3F1E-427F-9867-EFFC0DA54AB6}"/>
                  </a:ext>
                </a:extLst>
              </p:cNvPr>
              <p:cNvSpPr txBox="1"/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7" name="文字方塊 176">
                <a:extLst>
                  <a:ext uri="{FF2B5EF4-FFF2-40B4-BE49-F238E27FC236}">
                    <a16:creationId xmlns:a16="http://schemas.microsoft.com/office/drawing/2014/main" id="{E788EF0A-3F1E-427F-9867-EFFC0DA54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247" y="3837344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8" name="矩形 177">
            <a:extLst>
              <a:ext uri="{FF2B5EF4-FFF2-40B4-BE49-F238E27FC236}">
                <a16:creationId xmlns:a16="http://schemas.microsoft.com/office/drawing/2014/main" id="{F0545D61-D960-464A-8BBA-9362F7791528}"/>
              </a:ext>
            </a:extLst>
          </p:cNvPr>
          <p:cNvSpPr/>
          <p:nvPr/>
        </p:nvSpPr>
        <p:spPr>
          <a:xfrm>
            <a:off x="8490917" y="3803115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573E02FE-EDF7-46DE-BAA5-3B47291AA057}"/>
                  </a:ext>
                </a:extLst>
              </p:cNvPr>
              <p:cNvSpPr txBox="1"/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9" name="文字方塊 178">
                <a:extLst>
                  <a:ext uri="{FF2B5EF4-FFF2-40B4-BE49-F238E27FC236}">
                    <a16:creationId xmlns:a16="http://schemas.microsoft.com/office/drawing/2014/main" id="{573E02FE-EDF7-46DE-BAA5-3B47291AA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158" y="3840658"/>
                <a:ext cx="715161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矩形 179">
            <a:extLst>
              <a:ext uri="{FF2B5EF4-FFF2-40B4-BE49-F238E27FC236}">
                <a16:creationId xmlns:a16="http://schemas.microsoft.com/office/drawing/2014/main" id="{8FC5FE51-5BCF-4ABF-87BC-EB77C3B0798F}"/>
              </a:ext>
            </a:extLst>
          </p:cNvPr>
          <p:cNvSpPr/>
          <p:nvPr/>
        </p:nvSpPr>
        <p:spPr>
          <a:xfrm>
            <a:off x="7918539" y="3803115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53E09230-8F52-4028-BEFC-CAA77CB73312}"/>
                  </a:ext>
                </a:extLst>
              </p:cNvPr>
              <p:cNvSpPr txBox="1"/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53E09230-8F52-4028-BEFC-CAA77CB73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054" y="3850932"/>
                <a:ext cx="71516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矩形 181">
            <a:extLst>
              <a:ext uri="{FF2B5EF4-FFF2-40B4-BE49-F238E27FC236}">
                <a16:creationId xmlns:a16="http://schemas.microsoft.com/office/drawing/2014/main" id="{AE66A1AB-0C9F-41F2-8BE8-E6E2BCD01351}"/>
              </a:ext>
            </a:extLst>
          </p:cNvPr>
          <p:cNvSpPr/>
          <p:nvPr/>
        </p:nvSpPr>
        <p:spPr>
          <a:xfrm>
            <a:off x="7356436" y="380311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3BFA6C9D-B465-4999-B04D-2DF6594A1C17}"/>
                  </a:ext>
                </a:extLst>
              </p:cNvPr>
              <p:cNvSpPr txBox="1"/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3" name="文字方塊 182">
                <a:extLst>
                  <a:ext uri="{FF2B5EF4-FFF2-40B4-BE49-F238E27FC236}">
                    <a16:creationId xmlns:a16="http://schemas.microsoft.com/office/drawing/2014/main" id="{3BFA6C9D-B465-4999-B04D-2DF6594A1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951" y="3850932"/>
                <a:ext cx="715161" cy="461665"/>
              </a:xfrm>
              <a:prstGeom prst="rect">
                <a:avLst/>
              </a:prstGeom>
              <a:blipFill>
                <a:blip r:embed="rId2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0" name="群組 259">
            <a:extLst>
              <a:ext uri="{FF2B5EF4-FFF2-40B4-BE49-F238E27FC236}">
                <a16:creationId xmlns:a16="http://schemas.microsoft.com/office/drawing/2014/main" id="{4D731875-22A8-4404-BD13-2B29959EBBAF}"/>
              </a:ext>
            </a:extLst>
          </p:cNvPr>
          <p:cNvGrpSpPr/>
          <p:nvPr/>
        </p:nvGrpSpPr>
        <p:grpSpPr>
          <a:xfrm>
            <a:off x="5647779" y="4561578"/>
            <a:ext cx="565090" cy="430683"/>
            <a:chOff x="5686213" y="4717020"/>
            <a:chExt cx="565090" cy="430683"/>
          </a:xfrm>
        </p:grpSpPr>
        <p:sp>
          <p:nvSpPr>
            <p:cNvPr id="261" name="矩形 260">
              <a:extLst>
                <a:ext uri="{FF2B5EF4-FFF2-40B4-BE49-F238E27FC236}">
                  <a16:creationId xmlns:a16="http://schemas.microsoft.com/office/drawing/2014/main" id="{27D03E16-0745-4C61-99BB-CF4D59FFFA9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2230713A-0279-4B8B-8AF5-074BAFA77D8E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0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2" name="文字方塊 261">
                  <a:extLst>
                    <a:ext uri="{FF2B5EF4-FFF2-40B4-BE49-F238E27FC236}">
                      <a16:creationId xmlns:a16="http://schemas.microsoft.com/office/drawing/2014/main" id="{2230713A-0279-4B8B-8AF5-074BAFA77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0" cy="385555"/>
                </a:xfrm>
                <a:prstGeom prst="rect">
                  <a:avLst/>
                </a:prstGeom>
                <a:blipFill>
                  <a:blip r:embed="rId21"/>
                  <a:stretch>
                    <a:fillRect l="-6452" t="-14063" r="-26882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3" name="群組 262">
            <a:extLst>
              <a:ext uri="{FF2B5EF4-FFF2-40B4-BE49-F238E27FC236}">
                <a16:creationId xmlns:a16="http://schemas.microsoft.com/office/drawing/2014/main" id="{1017C076-CB95-4C23-96D8-2D1C84883D37}"/>
              </a:ext>
            </a:extLst>
          </p:cNvPr>
          <p:cNvGrpSpPr/>
          <p:nvPr/>
        </p:nvGrpSpPr>
        <p:grpSpPr>
          <a:xfrm>
            <a:off x="5656488" y="4992261"/>
            <a:ext cx="565091" cy="430683"/>
            <a:chOff x="5686213" y="4717020"/>
            <a:chExt cx="565091" cy="430683"/>
          </a:xfrm>
        </p:grpSpPr>
        <p:sp>
          <p:nvSpPr>
            <p:cNvPr id="264" name="矩形 263">
              <a:extLst>
                <a:ext uri="{FF2B5EF4-FFF2-40B4-BE49-F238E27FC236}">
                  <a16:creationId xmlns:a16="http://schemas.microsoft.com/office/drawing/2014/main" id="{6130DA64-729C-47F4-8D7B-60C738C5A882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8ABCA2F8-E407-47F4-B7EA-FA62F8BE3F9B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5" name="文字方塊 264">
                  <a:extLst>
                    <a:ext uri="{FF2B5EF4-FFF2-40B4-BE49-F238E27FC236}">
                      <a16:creationId xmlns:a16="http://schemas.microsoft.com/office/drawing/2014/main" id="{8ABCA2F8-E407-47F4-B7EA-FA62F8BE3F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2"/>
                  <a:stretch>
                    <a:fillRect l="-7527" t="-15873" r="-2580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6" name="群組 265">
            <a:extLst>
              <a:ext uri="{FF2B5EF4-FFF2-40B4-BE49-F238E27FC236}">
                <a16:creationId xmlns:a16="http://schemas.microsoft.com/office/drawing/2014/main" id="{DDF842BA-8BEB-461B-9328-DFEAD4D70A82}"/>
              </a:ext>
            </a:extLst>
          </p:cNvPr>
          <p:cNvGrpSpPr/>
          <p:nvPr/>
        </p:nvGrpSpPr>
        <p:grpSpPr>
          <a:xfrm>
            <a:off x="5656856" y="5425175"/>
            <a:ext cx="565091" cy="430683"/>
            <a:chOff x="5686213" y="4717020"/>
            <a:chExt cx="565091" cy="430683"/>
          </a:xfrm>
        </p:grpSpPr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F2F03E4D-6A71-485E-81C8-B1E118AFF55F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8" name="文字方塊 267">
                  <a:extLst>
                    <a:ext uri="{FF2B5EF4-FFF2-40B4-BE49-F238E27FC236}">
                      <a16:creationId xmlns:a16="http://schemas.microsoft.com/office/drawing/2014/main" id="{9A81DEB5-1607-41A9-B458-055E57B6C851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68" name="文字方塊 267">
                  <a:extLst>
                    <a:ext uri="{FF2B5EF4-FFF2-40B4-BE49-F238E27FC236}">
                      <a16:creationId xmlns:a16="http://schemas.microsoft.com/office/drawing/2014/main" id="{9A81DEB5-1607-41A9-B458-055E57B6C8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3"/>
                  <a:stretch>
                    <a:fillRect l="-7527" t="-15873" r="-2580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9" name="群組 268">
            <a:extLst>
              <a:ext uri="{FF2B5EF4-FFF2-40B4-BE49-F238E27FC236}">
                <a16:creationId xmlns:a16="http://schemas.microsoft.com/office/drawing/2014/main" id="{920F006B-9365-4C68-9C11-782EA435D651}"/>
              </a:ext>
            </a:extLst>
          </p:cNvPr>
          <p:cNvGrpSpPr/>
          <p:nvPr/>
        </p:nvGrpSpPr>
        <p:grpSpPr>
          <a:xfrm>
            <a:off x="5657192" y="5853401"/>
            <a:ext cx="565091" cy="430683"/>
            <a:chOff x="5686213" y="4717020"/>
            <a:chExt cx="565091" cy="430683"/>
          </a:xfrm>
        </p:grpSpPr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6A52DFFF-40C2-40C5-9EDD-C19772FF2121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818BFE-7F88-4294-A527-966D7E4869E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1" name="文字方塊 270">
                  <a:extLst>
                    <a:ext uri="{FF2B5EF4-FFF2-40B4-BE49-F238E27FC236}">
                      <a16:creationId xmlns:a16="http://schemas.microsoft.com/office/drawing/2014/main" id="{0B818BFE-7F88-4294-A527-966D7E4869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65091" cy="385555"/>
                </a:xfrm>
                <a:prstGeom prst="rect">
                  <a:avLst/>
                </a:prstGeom>
                <a:blipFill>
                  <a:blip r:embed="rId24"/>
                  <a:stretch>
                    <a:fillRect l="-6452" t="-14286" r="-2688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2" name="群組 271">
            <a:extLst>
              <a:ext uri="{FF2B5EF4-FFF2-40B4-BE49-F238E27FC236}">
                <a16:creationId xmlns:a16="http://schemas.microsoft.com/office/drawing/2014/main" id="{26FB575F-7BB2-4F74-893E-75E2245053D9}"/>
              </a:ext>
            </a:extLst>
          </p:cNvPr>
          <p:cNvGrpSpPr/>
          <p:nvPr/>
        </p:nvGrpSpPr>
        <p:grpSpPr>
          <a:xfrm>
            <a:off x="6220886" y="4576472"/>
            <a:ext cx="572208" cy="430683"/>
            <a:chOff x="5686213" y="4717020"/>
            <a:chExt cx="572208" cy="430683"/>
          </a:xfrm>
        </p:grpSpPr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B9E20F3C-6B2E-4B69-BE07-BC8DF1223272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88F6A0E3-EE5E-4D13-B172-9CDA97593E4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4" name="文字方塊 273">
                  <a:extLst>
                    <a:ext uri="{FF2B5EF4-FFF2-40B4-BE49-F238E27FC236}">
                      <a16:creationId xmlns:a16="http://schemas.microsoft.com/office/drawing/2014/main" id="{88F6A0E3-EE5E-4D13-B172-9CDA97593E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25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5" name="群組 274">
            <a:extLst>
              <a:ext uri="{FF2B5EF4-FFF2-40B4-BE49-F238E27FC236}">
                <a16:creationId xmlns:a16="http://schemas.microsoft.com/office/drawing/2014/main" id="{CBEEB759-E85D-4373-BAB3-AA990E7F9C86}"/>
              </a:ext>
            </a:extLst>
          </p:cNvPr>
          <p:cNvGrpSpPr/>
          <p:nvPr/>
        </p:nvGrpSpPr>
        <p:grpSpPr>
          <a:xfrm>
            <a:off x="6229595" y="5007155"/>
            <a:ext cx="572208" cy="430683"/>
            <a:chOff x="5686213" y="4717020"/>
            <a:chExt cx="572208" cy="430683"/>
          </a:xfrm>
        </p:grpSpPr>
        <p:sp>
          <p:nvSpPr>
            <p:cNvPr id="276" name="矩形 275">
              <a:extLst>
                <a:ext uri="{FF2B5EF4-FFF2-40B4-BE49-F238E27FC236}">
                  <a16:creationId xmlns:a16="http://schemas.microsoft.com/office/drawing/2014/main" id="{7111B8A4-E1FC-494F-BB89-C7EA9ADCB99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7" name="文字方塊 276">
                  <a:extLst>
                    <a:ext uri="{FF2B5EF4-FFF2-40B4-BE49-F238E27FC236}">
                      <a16:creationId xmlns:a16="http://schemas.microsoft.com/office/drawing/2014/main" id="{FB82C5AB-0977-4953-A433-C5CAE15703B5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77" name="文字方塊 276">
                  <a:extLst>
                    <a:ext uri="{FF2B5EF4-FFF2-40B4-BE49-F238E27FC236}">
                      <a16:creationId xmlns:a16="http://schemas.microsoft.com/office/drawing/2014/main" id="{FB82C5AB-0977-4953-A433-C5CAE1570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26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8" name="群組 277">
            <a:extLst>
              <a:ext uri="{FF2B5EF4-FFF2-40B4-BE49-F238E27FC236}">
                <a16:creationId xmlns:a16="http://schemas.microsoft.com/office/drawing/2014/main" id="{2192E5C2-B089-4464-807A-325A07BCF9E5}"/>
              </a:ext>
            </a:extLst>
          </p:cNvPr>
          <p:cNvGrpSpPr/>
          <p:nvPr/>
        </p:nvGrpSpPr>
        <p:grpSpPr>
          <a:xfrm>
            <a:off x="6229963" y="5440069"/>
            <a:ext cx="572208" cy="430683"/>
            <a:chOff x="5686213" y="4717020"/>
            <a:chExt cx="572208" cy="430683"/>
          </a:xfrm>
        </p:grpSpPr>
        <p:sp>
          <p:nvSpPr>
            <p:cNvPr id="279" name="矩形 278">
              <a:extLst>
                <a:ext uri="{FF2B5EF4-FFF2-40B4-BE49-F238E27FC236}">
                  <a16:creationId xmlns:a16="http://schemas.microsoft.com/office/drawing/2014/main" id="{28AABCA9-EA4E-4F55-967B-5F28369109CB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013A88F1-396A-4043-ADAF-B252DEC9E129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0" name="文字方塊 279">
                  <a:extLst>
                    <a:ext uri="{FF2B5EF4-FFF2-40B4-BE49-F238E27FC236}">
                      <a16:creationId xmlns:a16="http://schemas.microsoft.com/office/drawing/2014/main" id="{013A88F1-396A-4043-ADAF-B252DEC9E1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27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1" name="群組 280">
            <a:extLst>
              <a:ext uri="{FF2B5EF4-FFF2-40B4-BE49-F238E27FC236}">
                <a16:creationId xmlns:a16="http://schemas.microsoft.com/office/drawing/2014/main" id="{5ABF2D0A-EA5A-42AE-B722-ABD69FDC79D1}"/>
              </a:ext>
            </a:extLst>
          </p:cNvPr>
          <p:cNvGrpSpPr/>
          <p:nvPr/>
        </p:nvGrpSpPr>
        <p:grpSpPr>
          <a:xfrm>
            <a:off x="6230299" y="5868295"/>
            <a:ext cx="572208" cy="430683"/>
            <a:chOff x="5686213" y="4717020"/>
            <a:chExt cx="572208" cy="430683"/>
          </a:xfrm>
        </p:grpSpPr>
        <p:sp>
          <p:nvSpPr>
            <p:cNvPr id="282" name="矩形 281">
              <a:extLst>
                <a:ext uri="{FF2B5EF4-FFF2-40B4-BE49-F238E27FC236}">
                  <a16:creationId xmlns:a16="http://schemas.microsoft.com/office/drawing/2014/main" id="{17B1D922-685A-4BEB-AD6C-7DD71A02689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3" name="文字方塊 282">
                  <a:extLst>
                    <a:ext uri="{FF2B5EF4-FFF2-40B4-BE49-F238E27FC236}">
                      <a16:creationId xmlns:a16="http://schemas.microsoft.com/office/drawing/2014/main" id="{A85D3605-93FC-48E7-B084-4D33CFCBF07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3" name="文字方塊 282">
                  <a:extLst>
                    <a:ext uri="{FF2B5EF4-FFF2-40B4-BE49-F238E27FC236}">
                      <a16:creationId xmlns:a16="http://schemas.microsoft.com/office/drawing/2014/main" id="{A85D3605-93FC-48E7-B084-4D33CFCBF0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28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4" name="群組 283">
            <a:extLst>
              <a:ext uri="{FF2B5EF4-FFF2-40B4-BE49-F238E27FC236}">
                <a16:creationId xmlns:a16="http://schemas.microsoft.com/office/drawing/2014/main" id="{025CBAA7-0F1E-4B64-9265-91AA6FCF5A8E}"/>
              </a:ext>
            </a:extLst>
          </p:cNvPr>
          <p:cNvGrpSpPr/>
          <p:nvPr/>
        </p:nvGrpSpPr>
        <p:grpSpPr>
          <a:xfrm>
            <a:off x="6796866" y="4561578"/>
            <a:ext cx="572208" cy="430683"/>
            <a:chOff x="5686213" y="4717020"/>
            <a:chExt cx="572208" cy="430683"/>
          </a:xfrm>
        </p:grpSpPr>
        <p:sp>
          <p:nvSpPr>
            <p:cNvPr id="285" name="矩形 284">
              <a:extLst>
                <a:ext uri="{FF2B5EF4-FFF2-40B4-BE49-F238E27FC236}">
                  <a16:creationId xmlns:a16="http://schemas.microsoft.com/office/drawing/2014/main" id="{CEACD89C-9A13-44E1-850A-B1DE2CDC4CC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文字方塊 285">
                  <a:extLst>
                    <a:ext uri="{FF2B5EF4-FFF2-40B4-BE49-F238E27FC236}">
                      <a16:creationId xmlns:a16="http://schemas.microsoft.com/office/drawing/2014/main" id="{4303DBAB-FBB6-4426-8BD9-DE2BE566FBA2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6" name="文字方塊 285">
                  <a:extLst>
                    <a:ext uri="{FF2B5EF4-FFF2-40B4-BE49-F238E27FC236}">
                      <a16:creationId xmlns:a16="http://schemas.microsoft.com/office/drawing/2014/main" id="{4303DBAB-FBB6-4426-8BD9-DE2BE566FB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29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6746C3F2-9D39-4A74-8A2D-CEA9879AFD7B}"/>
              </a:ext>
            </a:extLst>
          </p:cNvPr>
          <p:cNvGrpSpPr/>
          <p:nvPr/>
        </p:nvGrpSpPr>
        <p:grpSpPr>
          <a:xfrm>
            <a:off x="6805575" y="4992261"/>
            <a:ext cx="572208" cy="430683"/>
            <a:chOff x="5686213" y="4717020"/>
            <a:chExt cx="572208" cy="430683"/>
          </a:xfrm>
        </p:grpSpPr>
        <p:sp>
          <p:nvSpPr>
            <p:cNvPr id="288" name="矩形 287">
              <a:extLst>
                <a:ext uri="{FF2B5EF4-FFF2-40B4-BE49-F238E27FC236}">
                  <a16:creationId xmlns:a16="http://schemas.microsoft.com/office/drawing/2014/main" id="{B0FFA815-DC7B-465A-8578-4961FC239C1E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2437486D-CE51-411B-B47E-CA2617EAE73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2437486D-CE51-411B-B47E-CA2617EAE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0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0" name="群組 289">
            <a:extLst>
              <a:ext uri="{FF2B5EF4-FFF2-40B4-BE49-F238E27FC236}">
                <a16:creationId xmlns:a16="http://schemas.microsoft.com/office/drawing/2014/main" id="{63C6F2D7-2EDA-45ED-81C5-F9F9CE56929D}"/>
              </a:ext>
            </a:extLst>
          </p:cNvPr>
          <p:cNvGrpSpPr/>
          <p:nvPr/>
        </p:nvGrpSpPr>
        <p:grpSpPr>
          <a:xfrm>
            <a:off x="6805943" y="5425175"/>
            <a:ext cx="572208" cy="430683"/>
            <a:chOff x="5686213" y="4717020"/>
            <a:chExt cx="572208" cy="430683"/>
          </a:xfrm>
        </p:grpSpPr>
        <p:sp>
          <p:nvSpPr>
            <p:cNvPr id="291" name="矩形 290">
              <a:extLst>
                <a:ext uri="{FF2B5EF4-FFF2-40B4-BE49-F238E27FC236}">
                  <a16:creationId xmlns:a16="http://schemas.microsoft.com/office/drawing/2014/main" id="{569812F1-960B-4D5F-AD62-8A1062D89BA5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2" name="文字方塊 291">
                  <a:extLst>
                    <a:ext uri="{FF2B5EF4-FFF2-40B4-BE49-F238E27FC236}">
                      <a16:creationId xmlns:a16="http://schemas.microsoft.com/office/drawing/2014/main" id="{A986160E-7A90-4CA5-9C0F-0F92BE26B7B4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2" name="文字方塊 291">
                  <a:extLst>
                    <a:ext uri="{FF2B5EF4-FFF2-40B4-BE49-F238E27FC236}">
                      <a16:creationId xmlns:a16="http://schemas.microsoft.com/office/drawing/2014/main" id="{A986160E-7A90-4CA5-9C0F-0F92BE26B7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1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3" name="群組 292">
            <a:extLst>
              <a:ext uri="{FF2B5EF4-FFF2-40B4-BE49-F238E27FC236}">
                <a16:creationId xmlns:a16="http://schemas.microsoft.com/office/drawing/2014/main" id="{FCABBF43-946D-4B28-A31B-98334DFB36C6}"/>
              </a:ext>
            </a:extLst>
          </p:cNvPr>
          <p:cNvGrpSpPr/>
          <p:nvPr/>
        </p:nvGrpSpPr>
        <p:grpSpPr>
          <a:xfrm>
            <a:off x="6806279" y="5853401"/>
            <a:ext cx="572208" cy="430683"/>
            <a:chOff x="5686213" y="4717020"/>
            <a:chExt cx="572208" cy="430683"/>
          </a:xfrm>
        </p:grpSpPr>
        <p:sp>
          <p:nvSpPr>
            <p:cNvPr id="294" name="矩形 293">
              <a:extLst>
                <a:ext uri="{FF2B5EF4-FFF2-40B4-BE49-F238E27FC236}">
                  <a16:creationId xmlns:a16="http://schemas.microsoft.com/office/drawing/2014/main" id="{DEA49DFC-489C-44C3-B9CA-E9D4A0F3FF0F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5" name="文字方塊 294">
                  <a:extLst>
                    <a:ext uri="{FF2B5EF4-FFF2-40B4-BE49-F238E27FC236}">
                      <a16:creationId xmlns:a16="http://schemas.microsoft.com/office/drawing/2014/main" id="{9A2D2BED-3373-4657-B7BD-9107DD55D97C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5" name="文字方塊 294">
                  <a:extLst>
                    <a:ext uri="{FF2B5EF4-FFF2-40B4-BE49-F238E27FC236}">
                      <a16:creationId xmlns:a16="http://schemas.microsoft.com/office/drawing/2014/main" id="{9A2D2BED-3373-4657-B7BD-9107DD55D97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2"/>
                  <a:stretch>
                    <a:fillRect l="-7527" t="-14286" r="-25806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6" name="群組 295">
            <a:extLst>
              <a:ext uri="{FF2B5EF4-FFF2-40B4-BE49-F238E27FC236}">
                <a16:creationId xmlns:a16="http://schemas.microsoft.com/office/drawing/2014/main" id="{C546E5B8-59ED-4DC0-84AE-C63A54529FD7}"/>
              </a:ext>
            </a:extLst>
          </p:cNvPr>
          <p:cNvGrpSpPr/>
          <p:nvPr/>
        </p:nvGrpSpPr>
        <p:grpSpPr>
          <a:xfrm>
            <a:off x="7353659" y="4587689"/>
            <a:ext cx="572208" cy="430683"/>
            <a:chOff x="5686213" y="4717020"/>
            <a:chExt cx="572208" cy="430683"/>
          </a:xfrm>
        </p:grpSpPr>
        <p:sp>
          <p:nvSpPr>
            <p:cNvPr id="297" name="矩形 296">
              <a:extLst>
                <a:ext uri="{FF2B5EF4-FFF2-40B4-BE49-F238E27FC236}">
                  <a16:creationId xmlns:a16="http://schemas.microsoft.com/office/drawing/2014/main" id="{21382CDF-51EA-40A7-AFCD-F60D5217A455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B69F3DD9-4D8E-4D0B-A5FF-8E221309AE67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4,1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8" name="文字方塊 297">
                  <a:extLst>
                    <a:ext uri="{FF2B5EF4-FFF2-40B4-BE49-F238E27FC236}">
                      <a16:creationId xmlns:a16="http://schemas.microsoft.com/office/drawing/2014/main" id="{B69F3DD9-4D8E-4D0B-A5FF-8E221309AE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3"/>
                  <a:stretch>
                    <a:fillRect l="-6383" t="-15873" r="-25532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9" name="群組 298">
            <a:extLst>
              <a:ext uri="{FF2B5EF4-FFF2-40B4-BE49-F238E27FC236}">
                <a16:creationId xmlns:a16="http://schemas.microsoft.com/office/drawing/2014/main" id="{520556E1-4271-4677-B915-909E489C8BB2}"/>
              </a:ext>
            </a:extLst>
          </p:cNvPr>
          <p:cNvGrpSpPr/>
          <p:nvPr/>
        </p:nvGrpSpPr>
        <p:grpSpPr>
          <a:xfrm>
            <a:off x="7362368" y="5018372"/>
            <a:ext cx="572208" cy="430683"/>
            <a:chOff x="5686213" y="4717020"/>
            <a:chExt cx="572208" cy="430683"/>
          </a:xfrm>
        </p:grpSpPr>
        <p:sp>
          <p:nvSpPr>
            <p:cNvPr id="300" name="矩形 299">
              <a:extLst>
                <a:ext uri="{FF2B5EF4-FFF2-40B4-BE49-F238E27FC236}">
                  <a16:creationId xmlns:a16="http://schemas.microsoft.com/office/drawing/2014/main" id="{53943D55-257C-438D-84B6-312D2BD28D80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1" name="文字方塊 300">
                  <a:extLst>
                    <a:ext uri="{FF2B5EF4-FFF2-40B4-BE49-F238E27FC236}">
                      <a16:creationId xmlns:a16="http://schemas.microsoft.com/office/drawing/2014/main" id="{A3C4069D-3F07-4439-9A51-6E6CB39EDE93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4,2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1" name="文字方塊 300">
                  <a:extLst>
                    <a:ext uri="{FF2B5EF4-FFF2-40B4-BE49-F238E27FC236}">
                      <a16:creationId xmlns:a16="http://schemas.microsoft.com/office/drawing/2014/main" id="{A3C4069D-3F07-4439-9A51-6E6CB39ED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4"/>
                  <a:stretch>
                    <a:fillRect l="-7447" t="-14286" r="-2446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2" name="群組 301">
            <a:extLst>
              <a:ext uri="{FF2B5EF4-FFF2-40B4-BE49-F238E27FC236}">
                <a16:creationId xmlns:a16="http://schemas.microsoft.com/office/drawing/2014/main" id="{E8FC0276-630A-40A2-84CC-785E0372C762}"/>
              </a:ext>
            </a:extLst>
          </p:cNvPr>
          <p:cNvGrpSpPr/>
          <p:nvPr/>
        </p:nvGrpSpPr>
        <p:grpSpPr>
          <a:xfrm>
            <a:off x="7362736" y="5451286"/>
            <a:ext cx="572208" cy="430683"/>
            <a:chOff x="5686213" y="4717020"/>
            <a:chExt cx="572208" cy="430683"/>
          </a:xfrm>
        </p:grpSpPr>
        <p:sp>
          <p:nvSpPr>
            <p:cNvPr id="303" name="矩形 302">
              <a:extLst>
                <a:ext uri="{FF2B5EF4-FFF2-40B4-BE49-F238E27FC236}">
                  <a16:creationId xmlns:a16="http://schemas.microsoft.com/office/drawing/2014/main" id="{E6095060-163A-4931-996E-DBF50C00EEFA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文字方塊 303">
                  <a:extLst>
                    <a:ext uri="{FF2B5EF4-FFF2-40B4-BE49-F238E27FC236}">
                      <a16:creationId xmlns:a16="http://schemas.microsoft.com/office/drawing/2014/main" id="{9ADE15F2-02D2-4623-B907-D658AF735C1B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4,3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4" name="文字方塊 303">
                  <a:extLst>
                    <a:ext uri="{FF2B5EF4-FFF2-40B4-BE49-F238E27FC236}">
                      <a16:creationId xmlns:a16="http://schemas.microsoft.com/office/drawing/2014/main" id="{9ADE15F2-02D2-4623-B907-D658AF735C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5"/>
                  <a:stretch>
                    <a:fillRect l="-7447" t="-14286" r="-24468" b="-1111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5" name="群組 304">
            <a:extLst>
              <a:ext uri="{FF2B5EF4-FFF2-40B4-BE49-F238E27FC236}">
                <a16:creationId xmlns:a16="http://schemas.microsoft.com/office/drawing/2014/main" id="{8C825529-C906-48FB-AF1C-F8DC8D309C8B}"/>
              </a:ext>
            </a:extLst>
          </p:cNvPr>
          <p:cNvGrpSpPr/>
          <p:nvPr/>
        </p:nvGrpSpPr>
        <p:grpSpPr>
          <a:xfrm>
            <a:off x="7363072" y="5879512"/>
            <a:ext cx="572208" cy="430683"/>
            <a:chOff x="5686213" y="4717020"/>
            <a:chExt cx="572208" cy="430683"/>
          </a:xfrm>
        </p:grpSpPr>
        <p:sp>
          <p:nvSpPr>
            <p:cNvPr id="306" name="矩形 305">
              <a:extLst>
                <a:ext uri="{FF2B5EF4-FFF2-40B4-BE49-F238E27FC236}">
                  <a16:creationId xmlns:a16="http://schemas.microsoft.com/office/drawing/2014/main" id="{40C3BD83-EF82-44CB-8136-387C96AD3619}"/>
                </a:ext>
              </a:extLst>
            </p:cNvPr>
            <p:cNvSpPr/>
            <p:nvPr/>
          </p:nvSpPr>
          <p:spPr>
            <a:xfrm>
              <a:off x="5718207" y="4762148"/>
              <a:ext cx="462054" cy="38555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2BCB28E2-AAE2-4C20-A36C-D3C07AAC5189}"/>
                    </a:ext>
                  </a:extLst>
                </p:cNvPr>
                <p:cNvSpPr txBox="1"/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4,4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07" name="文字方塊 306">
                  <a:extLst>
                    <a:ext uri="{FF2B5EF4-FFF2-40B4-BE49-F238E27FC236}">
                      <a16:creationId xmlns:a16="http://schemas.microsoft.com/office/drawing/2014/main" id="{2BCB28E2-AAE2-4C20-A36C-D3C07AAC5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6213" y="4717020"/>
                  <a:ext cx="572208" cy="385555"/>
                </a:xfrm>
                <a:prstGeom prst="rect">
                  <a:avLst/>
                </a:prstGeom>
                <a:blipFill>
                  <a:blip r:embed="rId36"/>
                  <a:stretch>
                    <a:fillRect l="-7447" t="-14063" r="-24468" b="-937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DD4A658E-556A-43EF-BC39-EC0558B43310}"/>
                  </a:ext>
                </a:extLst>
              </p:cNvPr>
              <p:cNvSpPr txBox="1"/>
              <p:nvPr/>
            </p:nvSpPr>
            <p:spPr>
              <a:xfrm>
                <a:off x="6631336" y="6314496"/>
                <a:ext cx="334322" cy="445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8" name="文字方塊 307">
                <a:extLst>
                  <a:ext uri="{FF2B5EF4-FFF2-40B4-BE49-F238E27FC236}">
                    <a16:creationId xmlns:a16="http://schemas.microsoft.com/office/drawing/2014/main" id="{DD4A658E-556A-43EF-BC39-EC0558B433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336" y="6314496"/>
                <a:ext cx="334322" cy="445443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9" name="矩形 308">
            <a:extLst>
              <a:ext uri="{FF2B5EF4-FFF2-40B4-BE49-F238E27FC236}">
                <a16:creationId xmlns:a16="http://schemas.microsoft.com/office/drawing/2014/main" id="{201DF851-2271-4BE2-B6BF-1FD09959F419}"/>
              </a:ext>
            </a:extLst>
          </p:cNvPr>
          <p:cNvSpPr/>
          <p:nvPr/>
        </p:nvSpPr>
        <p:spPr>
          <a:xfrm>
            <a:off x="4007399" y="5154098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0" name="矩形 309">
            <a:extLst>
              <a:ext uri="{FF2B5EF4-FFF2-40B4-BE49-F238E27FC236}">
                <a16:creationId xmlns:a16="http://schemas.microsoft.com/office/drawing/2014/main" id="{91B5A42E-257A-4DB7-BF29-BA30E0369FB1}"/>
              </a:ext>
            </a:extLst>
          </p:cNvPr>
          <p:cNvSpPr/>
          <p:nvPr/>
        </p:nvSpPr>
        <p:spPr>
          <a:xfrm>
            <a:off x="4351221" y="5154098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1" name="矩形 310">
            <a:extLst>
              <a:ext uri="{FF2B5EF4-FFF2-40B4-BE49-F238E27FC236}">
                <a16:creationId xmlns:a16="http://schemas.microsoft.com/office/drawing/2014/main" id="{8E58AAF4-F0B2-454D-9215-2815C6C79434}"/>
              </a:ext>
            </a:extLst>
          </p:cNvPr>
          <p:cNvSpPr/>
          <p:nvPr/>
        </p:nvSpPr>
        <p:spPr>
          <a:xfrm>
            <a:off x="4695043" y="5154098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2" name="矩形 311">
            <a:extLst>
              <a:ext uri="{FF2B5EF4-FFF2-40B4-BE49-F238E27FC236}">
                <a16:creationId xmlns:a16="http://schemas.microsoft.com/office/drawing/2014/main" id="{B10B4533-4002-4B88-A021-FD68F94AF12B}"/>
              </a:ext>
            </a:extLst>
          </p:cNvPr>
          <p:cNvSpPr/>
          <p:nvPr/>
        </p:nvSpPr>
        <p:spPr>
          <a:xfrm>
            <a:off x="5038864" y="5160970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313" name="群組 312">
            <a:extLst>
              <a:ext uri="{FF2B5EF4-FFF2-40B4-BE49-F238E27FC236}">
                <a16:creationId xmlns:a16="http://schemas.microsoft.com/office/drawing/2014/main" id="{408B7C92-52DC-4F67-B432-2E07E44A565C}"/>
              </a:ext>
            </a:extLst>
          </p:cNvPr>
          <p:cNvGrpSpPr/>
          <p:nvPr/>
        </p:nvGrpSpPr>
        <p:grpSpPr>
          <a:xfrm>
            <a:off x="3828630" y="5179050"/>
            <a:ext cx="1732589" cy="487788"/>
            <a:chOff x="3387509" y="317020"/>
            <a:chExt cx="1732589" cy="4877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4" name="文字方塊 313">
                  <a:extLst>
                    <a:ext uri="{FF2B5EF4-FFF2-40B4-BE49-F238E27FC236}">
                      <a16:creationId xmlns:a16="http://schemas.microsoft.com/office/drawing/2014/main" id="{D3F9CBCF-FB78-4D49-92F0-7E48F37D4704}"/>
                    </a:ext>
                  </a:extLst>
                </p:cNvPr>
                <p:cNvSpPr txBox="1"/>
                <p:nvPr/>
              </p:nvSpPr>
              <p:spPr>
                <a:xfrm>
                  <a:off x="3387509" y="317020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4" name="文字方塊 313">
                  <a:extLst>
                    <a:ext uri="{FF2B5EF4-FFF2-40B4-BE49-F238E27FC236}">
                      <a16:creationId xmlns:a16="http://schemas.microsoft.com/office/drawing/2014/main" id="{D3F9CBCF-FB78-4D49-92F0-7E48F37D47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87509" y="317020"/>
                  <a:ext cx="715161" cy="461665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5" name="文字方塊 314">
                  <a:extLst>
                    <a:ext uri="{FF2B5EF4-FFF2-40B4-BE49-F238E27FC236}">
                      <a16:creationId xmlns:a16="http://schemas.microsoft.com/office/drawing/2014/main" id="{D7BE0FB5-D086-47CF-A703-DD9C56870749}"/>
                    </a:ext>
                  </a:extLst>
                </p:cNvPr>
                <p:cNvSpPr txBox="1"/>
                <p:nvPr/>
              </p:nvSpPr>
              <p:spPr>
                <a:xfrm>
                  <a:off x="4061116" y="33627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5" name="文字方塊 314">
                  <a:extLst>
                    <a:ext uri="{FF2B5EF4-FFF2-40B4-BE49-F238E27FC236}">
                      <a16:creationId xmlns:a16="http://schemas.microsoft.com/office/drawing/2014/main" id="{D7BE0FB5-D086-47CF-A703-DD9C56870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1116" y="336271"/>
                  <a:ext cx="715161" cy="461665"/>
                </a:xfrm>
                <a:prstGeom prst="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6" name="文字方塊 315">
                  <a:extLst>
                    <a:ext uri="{FF2B5EF4-FFF2-40B4-BE49-F238E27FC236}">
                      <a16:creationId xmlns:a16="http://schemas.microsoft.com/office/drawing/2014/main" id="{FFC7E0AC-9155-45D3-949E-F2F2BE847597}"/>
                    </a:ext>
                  </a:extLst>
                </p:cNvPr>
                <p:cNvSpPr txBox="1"/>
                <p:nvPr/>
              </p:nvSpPr>
              <p:spPr>
                <a:xfrm>
                  <a:off x="4404937" y="343143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6" name="文字方塊 315">
                  <a:extLst>
                    <a:ext uri="{FF2B5EF4-FFF2-40B4-BE49-F238E27FC236}">
                      <a16:creationId xmlns:a16="http://schemas.microsoft.com/office/drawing/2014/main" id="{FFC7E0AC-9155-45D3-949E-F2F2BE8475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937" y="343143"/>
                  <a:ext cx="715161" cy="461665"/>
                </a:xfrm>
                <a:prstGeom prst="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7" name="文字方塊 316">
                  <a:extLst>
                    <a:ext uri="{FF2B5EF4-FFF2-40B4-BE49-F238E27FC236}">
                      <a16:creationId xmlns:a16="http://schemas.microsoft.com/office/drawing/2014/main" id="{6EB20791-FED8-4C54-B70A-463F1B94D0CF}"/>
                    </a:ext>
                  </a:extLst>
                </p:cNvPr>
                <p:cNvSpPr txBox="1"/>
                <p:nvPr/>
              </p:nvSpPr>
              <p:spPr>
                <a:xfrm>
                  <a:off x="3745089" y="325081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17" name="文字方塊 316">
                  <a:extLst>
                    <a:ext uri="{FF2B5EF4-FFF2-40B4-BE49-F238E27FC236}">
                      <a16:creationId xmlns:a16="http://schemas.microsoft.com/office/drawing/2014/main" id="{6EB20791-FED8-4C54-B70A-463F1B94D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5089" y="325081"/>
                  <a:ext cx="715161" cy="461665"/>
                </a:xfrm>
                <a:prstGeom prst="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8" name="文字方塊 317">
                <a:extLst>
                  <a:ext uri="{FF2B5EF4-FFF2-40B4-BE49-F238E27FC236}">
                    <a16:creationId xmlns:a16="http://schemas.microsoft.com/office/drawing/2014/main" id="{98B409DD-7AAC-48B8-96F6-4B3BDD53CE37}"/>
                  </a:ext>
                </a:extLst>
              </p:cNvPr>
              <p:cNvSpPr txBox="1"/>
              <p:nvPr/>
            </p:nvSpPr>
            <p:spPr>
              <a:xfrm>
                <a:off x="4491198" y="5666838"/>
                <a:ext cx="3175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18" name="文字方塊 317">
                <a:extLst>
                  <a:ext uri="{FF2B5EF4-FFF2-40B4-BE49-F238E27FC236}">
                    <a16:creationId xmlns:a16="http://schemas.microsoft.com/office/drawing/2014/main" id="{98B409DD-7AAC-48B8-96F6-4B3BDD53C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198" y="5666838"/>
                <a:ext cx="317587" cy="43088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9" name="文字方塊 318">
            <a:extLst>
              <a:ext uri="{FF2B5EF4-FFF2-40B4-BE49-F238E27FC236}">
                <a16:creationId xmlns:a16="http://schemas.microsoft.com/office/drawing/2014/main" id="{E699788A-BB0F-4FA2-83BF-A46A8BBB4CE8}"/>
              </a:ext>
            </a:extLst>
          </p:cNvPr>
          <p:cNvSpPr txBox="1"/>
          <p:nvPr/>
        </p:nvSpPr>
        <p:spPr>
          <a:xfrm>
            <a:off x="3223578" y="5156147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sp>
        <p:nvSpPr>
          <p:cNvPr id="324" name="矩形 323">
            <a:extLst>
              <a:ext uri="{FF2B5EF4-FFF2-40B4-BE49-F238E27FC236}">
                <a16:creationId xmlns:a16="http://schemas.microsoft.com/office/drawing/2014/main" id="{CB52F776-400B-4394-AB5C-46DF7A47DF45}"/>
              </a:ext>
            </a:extLst>
          </p:cNvPr>
          <p:cNvSpPr/>
          <p:nvPr/>
        </p:nvSpPr>
        <p:spPr>
          <a:xfrm>
            <a:off x="1519001" y="5116489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文字方塊 324">
                <a:extLst>
                  <a:ext uri="{FF2B5EF4-FFF2-40B4-BE49-F238E27FC236}">
                    <a16:creationId xmlns:a16="http://schemas.microsoft.com/office/drawing/2014/main" id="{68332117-C910-4E42-AD80-A5E43BEB9AE3}"/>
                  </a:ext>
                </a:extLst>
              </p:cNvPr>
              <p:cNvSpPr txBox="1"/>
              <p:nvPr/>
            </p:nvSpPr>
            <p:spPr>
              <a:xfrm>
                <a:off x="1351553" y="515666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5" name="文字方塊 324">
                <a:extLst>
                  <a:ext uri="{FF2B5EF4-FFF2-40B4-BE49-F238E27FC236}">
                    <a16:creationId xmlns:a16="http://schemas.microsoft.com/office/drawing/2014/main" id="{68332117-C910-4E42-AD80-A5E43BEB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53" y="5156666"/>
                <a:ext cx="715161" cy="461665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6" name="矩形 325">
            <a:extLst>
              <a:ext uri="{FF2B5EF4-FFF2-40B4-BE49-F238E27FC236}">
                <a16:creationId xmlns:a16="http://schemas.microsoft.com/office/drawing/2014/main" id="{69CFDCA4-157C-44A1-A247-657B82A33BF6}"/>
              </a:ext>
            </a:extLst>
          </p:cNvPr>
          <p:cNvSpPr/>
          <p:nvPr/>
        </p:nvSpPr>
        <p:spPr>
          <a:xfrm>
            <a:off x="1862823" y="5116489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15451640-4E06-4FD8-9EAC-D1FDD9225834}"/>
                  </a:ext>
                </a:extLst>
              </p:cNvPr>
              <p:cNvSpPr txBox="1"/>
              <p:nvPr/>
            </p:nvSpPr>
            <p:spPr>
              <a:xfrm>
                <a:off x="1681338" y="515666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7" name="文字方塊 326">
                <a:extLst>
                  <a:ext uri="{FF2B5EF4-FFF2-40B4-BE49-F238E27FC236}">
                    <a16:creationId xmlns:a16="http://schemas.microsoft.com/office/drawing/2014/main" id="{15451640-4E06-4FD8-9EAC-D1FDD9225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38" y="5156667"/>
                <a:ext cx="715161" cy="461665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" name="矩形 327">
            <a:extLst>
              <a:ext uri="{FF2B5EF4-FFF2-40B4-BE49-F238E27FC236}">
                <a16:creationId xmlns:a16="http://schemas.microsoft.com/office/drawing/2014/main" id="{A17FF875-22C7-4A98-BD9C-870C46F9B19B}"/>
              </a:ext>
            </a:extLst>
          </p:cNvPr>
          <p:cNvSpPr/>
          <p:nvPr/>
        </p:nvSpPr>
        <p:spPr>
          <a:xfrm>
            <a:off x="2206645" y="5116489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B698733-6344-4A1F-AD3D-784EC015BBDE}"/>
                  </a:ext>
                </a:extLst>
              </p:cNvPr>
              <p:cNvSpPr txBox="1"/>
              <p:nvPr/>
            </p:nvSpPr>
            <p:spPr>
              <a:xfrm>
                <a:off x="2025160" y="515666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9" name="文字方塊 328">
                <a:extLst>
                  <a:ext uri="{FF2B5EF4-FFF2-40B4-BE49-F238E27FC236}">
                    <a16:creationId xmlns:a16="http://schemas.microsoft.com/office/drawing/2014/main" id="{BB698733-6344-4A1F-AD3D-784EC015B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5160" y="5156667"/>
                <a:ext cx="715161" cy="461665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0" name="矩形 329">
            <a:extLst>
              <a:ext uri="{FF2B5EF4-FFF2-40B4-BE49-F238E27FC236}">
                <a16:creationId xmlns:a16="http://schemas.microsoft.com/office/drawing/2014/main" id="{4E221C14-2465-472E-B4D6-6CAECD037D06}"/>
              </a:ext>
            </a:extLst>
          </p:cNvPr>
          <p:cNvSpPr/>
          <p:nvPr/>
        </p:nvSpPr>
        <p:spPr>
          <a:xfrm>
            <a:off x="2550466" y="5123361"/>
            <a:ext cx="288000" cy="54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文字方塊 330">
                <a:extLst>
                  <a:ext uri="{FF2B5EF4-FFF2-40B4-BE49-F238E27FC236}">
                    <a16:creationId xmlns:a16="http://schemas.microsoft.com/office/drawing/2014/main" id="{649FC996-0FFE-4D6E-A980-01EC0C76260D}"/>
                  </a:ext>
                </a:extLst>
              </p:cNvPr>
              <p:cNvSpPr txBox="1"/>
              <p:nvPr/>
            </p:nvSpPr>
            <p:spPr>
              <a:xfrm>
                <a:off x="2368981" y="5163539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1" name="文字方塊 330">
                <a:extLst>
                  <a:ext uri="{FF2B5EF4-FFF2-40B4-BE49-F238E27FC236}">
                    <a16:creationId xmlns:a16="http://schemas.microsoft.com/office/drawing/2014/main" id="{649FC996-0FFE-4D6E-A980-01EC0C762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81" y="5163539"/>
                <a:ext cx="715161" cy="461665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文字方塊 331">
                <a:extLst>
                  <a:ext uri="{FF2B5EF4-FFF2-40B4-BE49-F238E27FC236}">
                    <a16:creationId xmlns:a16="http://schemas.microsoft.com/office/drawing/2014/main" id="{D0D6004E-4F8A-47C5-877E-8732D9C821BA}"/>
                  </a:ext>
                </a:extLst>
              </p:cNvPr>
              <p:cNvSpPr txBox="1"/>
              <p:nvPr/>
            </p:nvSpPr>
            <p:spPr>
              <a:xfrm>
                <a:off x="2016500" y="5691539"/>
                <a:ext cx="32701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2" name="文字方塊 331">
                <a:extLst>
                  <a:ext uri="{FF2B5EF4-FFF2-40B4-BE49-F238E27FC236}">
                    <a16:creationId xmlns:a16="http://schemas.microsoft.com/office/drawing/2014/main" id="{D0D6004E-4F8A-47C5-877E-8732D9C82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00" y="5691539"/>
                <a:ext cx="327013" cy="43088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>
            <a:extLst>
              <a:ext uri="{FF2B5EF4-FFF2-40B4-BE49-F238E27FC236}">
                <a16:creationId xmlns:a16="http://schemas.microsoft.com/office/drawing/2014/main" id="{7FCEE31E-1B7D-4CD7-B6CB-BD43A4708D1B}"/>
              </a:ext>
            </a:extLst>
          </p:cNvPr>
          <p:cNvSpPr/>
          <p:nvPr/>
        </p:nvSpPr>
        <p:spPr>
          <a:xfrm>
            <a:off x="5664093" y="4632816"/>
            <a:ext cx="517119" cy="1677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3" name="矩形 332">
            <a:extLst>
              <a:ext uri="{FF2B5EF4-FFF2-40B4-BE49-F238E27FC236}">
                <a16:creationId xmlns:a16="http://schemas.microsoft.com/office/drawing/2014/main" id="{F7217479-DE2E-492E-B52A-9552D944973A}"/>
              </a:ext>
            </a:extLst>
          </p:cNvPr>
          <p:cNvSpPr/>
          <p:nvPr/>
        </p:nvSpPr>
        <p:spPr>
          <a:xfrm>
            <a:off x="6248996" y="4632816"/>
            <a:ext cx="517119" cy="1677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4" name="矩形 333">
            <a:extLst>
              <a:ext uri="{FF2B5EF4-FFF2-40B4-BE49-F238E27FC236}">
                <a16:creationId xmlns:a16="http://schemas.microsoft.com/office/drawing/2014/main" id="{11874C3D-C7C8-447E-BA8E-0464995438AE}"/>
              </a:ext>
            </a:extLst>
          </p:cNvPr>
          <p:cNvSpPr/>
          <p:nvPr/>
        </p:nvSpPr>
        <p:spPr>
          <a:xfrm>
            <a:off x="6825167" y="4642443"/>
            <a:ext cx="517119" cy="1677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5" name="矩形 334">
            <a:extLst>
              <a:ext uri="{FF2B5EF4-FFF2-40B4-BE49-F238E27FC236}">
                <a16:creationId xmlns:a16="http://schemas.microsoft.com/office/drawing/2014/main" id="{EB244086-59A7-4A7A-8A16-2845852D85CA}"/>
              </a:ext>
            </a:extLst>
          </p:cNvPr>
          <p:cNvSpPr/>
          <p:nvPr/>
        </p:nvSpPr>
        <p:spPr>
          <a:xfrm>
            <a:off x="7381706" y="4642513"/>
            <a:ext cx="517119" cy="1677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496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" grpId="0" animBg="1"/>
      <p:bldP spid="310" grpId="0" animBg="1"/>
      <p:bldP spid="311" grpId="0" animBg="1"/>
      <p:bldP spid="312" grpId="0" animBg="1"/>
      <p:bldP spid="318" grpId="0"/>
      <p:bldP spid="324" grpId="0" animBg="1"/>
      <p:bldP spid="325" grpId="0"/>
      <p:bldP spid="326" grpId="0" animBg="1"/>
      <p:bldP spid="327" grpId="0"/>
      <p:bldP spid="328" grpId="0" animBg="1"/>
      <p:bldP spid="329" grpId="0"/>
      <p:bldP spid="330" grpId="0" animBg="1"/>
      <p:bldP spid="331" grpId="0"/>
      <p:bldP spid="332" grpId="0"/>
      <p:bldP spid="3" grpId="0" animBg="1"/>
      <p:bldP spid="3" grpId="1" animBg="1"/>
      <p:bldP spid="333" grpId="0" animBg="1"/>
      <p:bldP spid="333" grpId="1" animBg="1"/>
      <p:bldP spid="334" grpId="0" animBg="1"/>
      <p:bldP spid="334" grpId="1" animBg="1"/>
      <p:bldP spid="335" grpId="0" animBg="1"/>
      <p:bldP spid="33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ãTransformerãçåçæå°çµæ">
            <a:extLst>
              <a:ext uri="{FF2B5EF4-FFF2-40B4-BE49-F238E27FC236}">
                <a16:creationId xmlns:a16="http://schemas.microsoft.com/office/drawing/2014/main" id="{0BE6432A-C26A-4F1C-9CFA-C1D2FFEF9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6" r="3" b="5435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3C7DABB-BA07-4232-BD07-95866654F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528482"/>
            <a:ext cx="6858000" cy="2900518"/>
          </a:xfrm>
        </p:spPr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FFFFFF"/>
                </a:solidFill>
              </a:rPr>
              <a:t>Transformer </a:t>
            </a:r>
            <a:endParaRPr lang="zh-TW" altLang="en-US" b="1" dirty="0">
              <a:solidFill>
                <a:srgbClr val="FFFFFF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36F3871-4A70-4E10-B7EB-A18E5F854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565524"/>
            <a:ext cx="6858000" cy="1098395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solidFill>
                  <a:srgbClr val="FFFFFF"/>
                </a:solidFill>
              </a:rPr>
              <a:t>Seq2seq 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模型</a:t>
            </a:r>
            <a:r>
              <a:rPr lang="en-US" altLang="zh-TW" sz="2800" b="1" dirty="0" smtClean="0">
                <a:solidFill>
                  <a:srgbClr val="FFFFFF"/>
                </a:solidFill>
              </a:rPr>
              <a:t> </a:t>
            </a:r>
            <a:r>
              <a:rPr lang="en-US" altLang="zh-TW" sz="2800" b="1" dirty="0">
                <a:solidFill>
                  <a:srgbClr val="FFFFFF"/>
                </a:solidFill>
              </a:rPr>
              <a:t>“Self-attention”</a:t>
            </a:r>
            <a:endParaRPr lang="zh-TW" alt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79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889DA20-0DFE-4C6A-A325-4FAE473A3EBD}"/>
              </a:ext>
            </a:extLst>
          </p:cNvPr>
          <p:cNvSpPr/>
          <p:nvPr/>
        </p:nvSpPr>
        <p:spPr>
          <a:xfrm>
            <a:off x="265075" y="75338"/>
            <a:ext cx="25221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Self-attention</a:t>
            </a:r>
            <a:endParaRPr lang="zh-TW" altLang="en-US" sz="3200" b="1" i="1" u="sng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67AFFE3-2054-4E61-BAE4-6E04660225FC}"/>
              </a:ext>
            </a:extLst>
          </p:cNvPr>
          <p:cNvSpPr txBox="1"/>
          <p:nvPr/>
        </p:nvSpPr>
        <p:spPr>
          <a:xfrm>
            <a:off x="827771" y="6179418"/>
            <a:ext cx="7767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反正就是一堆矩陣乘法，用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可以加速</a:t>
            </a:r>
          </a:p>
        </p:txBody>
      </p:sp>
      <p:sp>
        <p:nvSpPr>
          <p:cNvPr id="278" name="文字方塊 277">
            <a:extLst>
              <a:ext uri="{FF2B5EF4-FFF2-40B4-BE49-F238E27FC236}">
                <a16:creationId xmlns:a16="http://schemas.microsoft.com/office/drawing/2014/main" id="{A454DEC8-EA81-4EC4-A964-FBFA81E1DC69}"/>
              </a:ext>
            </a:extLst>
          </p:cNvPr>
          <p:cNvSpPr txBox="1"/>
          <p:nvPr/>
        </p:nvSpPr>
        <p:spPr>
          <a:xfrm>
            <a:off x="5850373" y="683870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279" name="群組 278">
            <a:extLst>
              <a:ext uri="{FF2B5EF4-FFF2-40B4-BE49-F238E27FC236}">
                <a16:creationId xmlns:a16="http://schemas.microsoft.com/office/drawing/2014/main" id="{A0AF9435-5DEC-47E3-9726-899FDBCA1B04}"/>
              </a:ext>
            </a:extLst>
          </p:cNvPr>
          <p:cNvGrpSpPr/>
          <p:nvPr/>
        </p:nvGrpSpPr>
        <p:grpSpPr>
          <a:xfrm>
            <a:off x="6290758" y="646393"/>
            <a:ext cx="639241" cy="608154"/>
            <a:chOff x="5091792" y="1543557"/>
            <a:chExt cx="639241" cy="608154"/>
          </a:xfrm>
        </p:grpSpPr>
        <p:sp>
          <p:nvSpPr>
            <p:cNvPr id="280" name="文字方塊 279">
              <a:extLst>
                <a:ext uri="{FF2B5EF4-FFF2-40B4-BE49-F238E27FC236}">
                  <a16:creationId xmlns:a16="http://schemas.microsoft.com/office/drawing/2014/main" id="{3B6CD58D-DC66-4A54-9D4E-5C0B35BF64EB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1" name="文字方塊 280">
                  <a:extLst>
                    <a:ext uri="{FF2B5EF4-FFF2-40B4-BE49-F238E27FC236}">
                      <a16:creationId xmlns:a16="http://schemas.microsoft.com/office/drawing/2014/main" id="{538881E1-231E-459B-96D5-677D94E6EE51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1" name="文字方塊 280">
                  <a:extLst>
                    <a:ext uri="{FF2B5EF4-FFF2-40B4-BE49-F238E27FC236}">
                      <a16:creationId xmlns:a16="http://schemas.microsoft.com/office/drawing/2014/main" id="{538881E1-231E-459B-96D5-677D94E6EE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4184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3793" r="-4598" b="-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2" name="文字方塊 281">
            <a:extLst>
              <a:ext uri="{FF2B5EF4-FFF2-40B4-BE49-F238E27FC236}">
                <a16:creationId xmlns:a16="http://schemas.microsoft.com/office/drawing/2014/main" id="{40D43FF9-E35D-4563-B72D-28266682011E}"/>
              </a:ext>
            </a:extLst>
          </p:cNvPr>
          <p:cNvSpPr txBox="1"/>
          <p:nvPr/>
        </p:nvSpPr>
        <p:spPr>
          <a:xfrm>
            <a:off x="5850373" y="1392715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283" name="群組 282">
            <a:extLst>
              <a:ext uri="{FF2B5EF4-FFF2-40B4-BE49-F238E27FC236}">
                <a16:creationId xmlns:a16="http://schemas.microsoft.com/office/drawing/2014/main" id="{8C8561E2-AA8C-4BAC-B7D0-143D309D882C}"/>
              </a:ext>
            </a:extLst>
          </p:cNvPr>
          <p:cNvGrpSpPr/>
          <p:nvPr/>
        </p:nvGrpSpPr>
        <p:grpSpPr>
          <a:xfrm>
            <a:off x="6290758" y="1369759"/>
            <a:ext cx="639241" cy="608154"/>
            <a:chOff x="5091792" y="1543557"/>
            <a:chExt cx="639241" cy="608154"/>
          </a:xfrm>
        </p:grpSpPr>
        <p:sp>
          <p:nvSpPr>
            <p:cNvPr id="284" name="文字方塊 283">
              <a:extLst>
                <a:ext uri="{FF2B5EF4-FFF2-40B4-BE49-F238E27FC236}">
                  <a16:creationId xmlns:a16="http://schemas.microsoft.com/office/drawing/2014/main" id="{2CE22EAD-D2F6-4FCE-A3A9-1F4690BBCD2D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ABE2B4CC-BD24-4C77-BAB5-AF6002331810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5" name="文字方塊 284">
                  <a:extLst>
                    <a:ext uri="{FF2B5EF4-FFF2-40B4-BE49-F238E27FC236}">
                      <a16:creationId xmlns:a16="http://schemas.microsoft.com/office/drawing/2014/main" id="{ABE2B4CC-BD24-4C77-BAB5-AF60023318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35595" cy="375872"/>
                </a:xfrm>
                <a:prstGeom prst="rect">
                  <a:avLst/>
                </a:prstGeom>
                <a:blipFill>
                  <a:blip r:embed="rId3"/>
                  <a:stretch>
                    <a:fillRect l="-13636" t="-3279" r="-3409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" name="文字方塊 285">
            <a:extLst>
              <a:ext uri="{FF2B5EF4-FFF2-40B4-BE49-F238E27FC236}">
                <a16:creationId xmlns:a16="http://schemas.microsoft.com/office/drawing/2014/main" id="{71CDB789-2466-4EB8-8F51-21EFA14D3EC9}"/>
              </a:ext>
            </a:extLst>
          </p:cNvPr>
          <p:cNvSpPr txBox="1"/>
          <p:nvPr/>
        </p:nvSpPr>
        <p:spPr>
          <a:xfrm>
            <a:off x="5828281" y="2085136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287" name="群組 286">
            <a:extLst>
              <a:ext uri="{FF2B5EF4-FFF2-40B4-BE49-F238E27FC236}">
                <a16:creationId xmlns:a16="http://schemas.microsoft.com/office/drawing/2014/main" id="{61FF8CBC-0429-4624-A856-400D4D147613}"/>
              </a:ext>
            </a:extLst>
          </p:cNvPr>
          <p:cNvGrpSpPr/>
          <p:nvPr/>
        </p:nvGrpSpPr>
        <p:grpSpPr>
          <a:xfrm>
            <a:off x="6291237" y="2029518"/>
            <a:ext cx="639241" cy="608154"/>
            <a:chOff x="5091792" y="1543557"/>
            <a:chExt cx="639241" cy="608154"/>
          </a:xfrm>
        </p:grpSpPr>
        <p:sp>
          <p:nvSpPr>
            <p:cNvPr id="288" name="文字方塊 287">
              <a:extLst>
                <a:ext uri="{FF2B5EF4-FFF2-40B4-BE49-F238E27FC236}">
                  <a16:creationId xmlns:a16="http://schemas.microsoft.com/office/drawing/2014/main" id="{286F0C4D-086B-4FC5-B679-5C67C258CC94}"/>
                </a:ext>
              </a:extLst>
            </p:cNvPr>
            <p:cNvSpPr txBox="1"/>
            <p:nvPr/>
          </p:nvSpPr>
          <p:spPr>
            <a:xfrm>
              <a:off x="5091792" y="1543557"/>
              <a:ext cx="639241" cy="60815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9371408D-78C5-454C-AD4F-72F77D9328F1}"/>
                    </a:ext>
                  </a:extLst>
                </p:cNvPr>
                <p:cNvSpPr txBox="1"/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89" name="文字方塊 288">
                  <a:extLst>
                    <a:ext uri="{FF2B5EF4-FFF2-40B4-BE49-F238E27FC236}">
                      <a16:creationId xmlns:a16="http://schemas.microsoft.com/office/drawing/2014/main" id="{9371408D-78C5-454C-AD4F-72F77D9328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2638" y="1684301"/>
                  <a:ext cx="5250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953" b="-655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B1CFA2-6B9D-42F6-B349-69F050B746C3}"/>
                  </a:ext>
                </a:extLst>
              </p:cNvPr>
              <p:cNvSpPr/>
              <p:nvPr/>
            </p:nvSpPr>
            <p:spPr>
              <a:xfrm>
                <a:off x="4044303" y="603438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B0B1CFA2-6B9D-42F6-B349-69F050B74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03" y="603438"/>
                <a:ext cx="1713297" cy="61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CE1B0C67-F351-4FE5-B0A8-69BF91E6121A}"/>
                  </a:ext>
                </a:extLst>
              </p:cNvPr>
              <p:cNvSpPr/>
              <p:nvPr/>
            </p:nvSpPr>
            <p:spPr>
              <a:xfrm>
                <a:off x="4044302" y="1316918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0" name="矩形 289">
                <a:extLst>
                  <a:ext uri="{FF2B5EF4-FFF2-40B4-BE49-F238E27FC236}">
                    <a16:creationId xmlns:a16="http://schemas.microsoft.com/office/drawing/2014/main" id="{CE1B0C67-F351-4FE5-B0A8-69BF91E61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302" y="1316918"/>
                <a:ext cx="1713297" cy="612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矩形 290">
                <a:extLst>
                  <a:ext uri="{FF2B5EF4-FFF2-40B4-BE49-F238E27FC236}">
                    <a16:creationId xmlns:a16="http://schemas.microsoft.com/office/drawing/2014/main" id="{7EDEDEB6-4E63-484E-96B9-8CB0FD6DE4ED}"/>
                  </a:ext>
                </a:extLst>
              </p:cNvPr>
              <p:cNvSpPr/>
              <p:nvPr/>
            </p:nvSpPr>
            <p:spPr>
              <a:xfrm>
                <a:off x="4044964" y="2029518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1" name="矩形 290">
                <a:extLst>
                  <a:ext uri="{FF2B5EF4-FFF2-40B4-BE49-F238E27FC236}">
                    <a16:creationId xmlns:a16="http://schemas.microsoft.com/office/drawing/2014/main" id="{7EDEDEB6-4E63-484E-96B9-8CB0FD6DE4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64" y="2029518"/>
                <a:ext cx="1713297" cy="612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8" name="群組 307">
            <a:extLst>
              <a:ext uri="{FF2B5EF4-FFF2-40B4-BE49-F238E27FC236}">
                <a16:creationId xmlns:a16="http://schemas.microsoft.com/office/drawing/2014/main" id="{409AA4C6-627F-47FE-8391-66AD93069DB5}"/>
              </a:ext>
            </a:extLst>
          </p:cNvPr>
          <p:cNvGrpSpPr/>
          <p:nvPr/>
        </p:nvGrpSpPr>
        <p:grpSpPr>
          <a:xfrm>
            <a:off x="6290758" y="2772090"/>
            <a:ext cx="679984" cy="1713297"/>
            <a:chOff x="6592432" y="2322887"/>
            <a:chExt cx="679984" cy="1713297"/>
          </a:xfrm>
        </p:grpSpPr>
        <p:sp>
          <p:nvSpPr>
            <p:cNvPr id="292" name="矩形 291">
              <a:extLst>
                <a:ext uri="{FF2B5EF4-FFF2-40B4-BE49-F238E27FC236}">
                  <a16:creationId xmlns:a16="http://schemas.microsoft.com/office/drawing/2014/main" id="{ECB4BF57-1779-477E-BADF-F1BA2469CB23}"/>
                </a:ext>
              </a:extLst>
            </p:cNvPr>
            <p:cNvSpPr/>
            <p:nvPr/>
          </p:nvSpPr>
          <p:spPr>
            <a:xfrm rot="5400000">
              <a:off x="6075775" y="2839544"/>
              <a:ext cx="1713297" cy="679984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/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93" name="文字方塊 292">
                  <a:extLst>
                    <a:ext uri="{FF2B5EF4-FFF2-40B4-BE49-F238E27FC236}">
                      <a16:creationId xmlns:a16="http://schemas.microsoft.com/office/drawing/2014/main" id="{1264B58B-1C40-4DBB-9164-0C2FAC7E24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262" y="2976096"/>
                  <a:ext cx="334322" cy="430887"/>
                </a:xfrm>
                <a:prstGeom prst="rect">
                  <a:avLst/>
                </a:prstGeom>
                <a:blipFill>
                  <a:blip r:embed="rId8"/>
                  <a:stretch>
                    <a:fillRect r="-2727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8FE0ECA8-37F1-4A76-8A4B-FD0998846088}"/>
                  </a:ext>
                </a:extLst>
              </p:cNvPr>
              <p:cNvSpPr/>
              <p:nvPr/>
            </p:nvSpPr>
            <p:spPr>
              <a:xfrm>
                <a:off x="7068087" y="3276359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Q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4" name="矩形 293">
                <a:extLst>
                  <a:ext uri="{FF2B5EF4-FFF2-40B4-BE49-F238E27FC236}">
                    <a16:creationId xmlns:a16="http://schemas.microsoft.com/office/drawing/2014/main" id="{8FE0ECA8-37F1-4A76-8A4B-FD09988460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087" y="3276359"/>
                <a:ext cx="1713297" cy="6799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9525A9B5-E3F4-4A66-AF5D-727D5B3FA9F0}"/>
                  </a:ext>
                </a:extLst>
              </p:cNvPr>
              <p:cNvSpPr/>
              <p:nvPr/>
            </p:nvSpPr>
            <p:spPr>
              <a:xfrm>
                <a:off x="4149735" y="2882878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5" name="矩形 294">
                <a:extLst>
                  <a:ext uri="{FF2B5EF4-FFF2-40B4-BE49-F238E27FC236}">
                    <a16:creationId xmlns:a16="http://schemas.microsoft.com/office/drawing/2014/main" id="{9525A9B5-E3F4-4A66-AF5D-727D5B3FA9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735" y="2882878"/>
                <a:ext cx="1569546" cy="14889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" name="箭號: 向右 295">
            <a:extLst>
              <a:ext uri="{FF2B5EF4-FFF2-40B4-BE49-F238E27FC236}">
                <a16:creationId xmlns:a16="http://schemas.microsoft.com/office/drawing/2014/main" id="{33285C0E-B95B-4E92-9FD9-CCF27D3867C4}"/>
              </a:ext>
            </a:extLst>
          </p:cNvPr>
          <p:cNvSpPr/>
          <p:nvPr/>
        </p:nvSpPr>
        <p:spPr>
          <a:xfrm flipH="1">
            <a:off x="3476169" y="3215974"/>
            <a:ext cx="515279" cy="6931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矩形 296">
                <a:extLst>
                  <a:ext uri="{FF2B5EF4-FFF2-40B4-BE49-F238E27FC236}">
                    <a16:creationId xmlns:a16="http://schemas.microsoft.com/office/drawing/2014/main" id="{21EA8291-B094-42C4-8E23-BAF7281554EE}"/>
                  </a:ext>
                </a:extLst>
              </p:cNvPr>
              <p:cNvSpPr/>
              <p:nvPr/>
            </p:nvSpPr>
            <p:spPr>
              <a:xfrm>
                <a:off x="1827480" y="2818081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7" name="矩形 296">
                <a:extLst>
                  <a:ext uri="{FF2B5EF4-FFF2-40B4-BE49-F238E27FC236}">
                    <a16:creationId xmlns:a16="http://schemas.microsoft.com/office/drawing/2014/main" id="{21EA8291-B094-42C4-8E23-BAF7281554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480" y="2818081"/>
                <a:ext cx="1569546" cy="148890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8" name="矩形 297">
                <a:extLst>
                  <a:ext uri="{FF2B5EF4-FFF2-40B4-BE49-F238E27FC236}">
                    <a16:creationId xmlns:a16="http://schemas.microsoft.com/office/drawing/2014/main" id="{41C2811D-C291-412E-97EE-162BD9C53980}"/>
                  </a:ext>
                </a:extLst>
              </p:cNvPr>
              <p:cNvSpPr/>
              <p:nvPr/>
            </p:nvSpPr>
            <p:spPr>
              <a:xfrm>
                <a:off x="6248144" y="4645077"/>
                <a:ext cx="1569546" cy="148890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zh-TW" sz="2800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8" name="矩形 297">
                <a:extLst>
                  <a:ext uri="{FF2B5EF4-FFF2-40B4-BE49-F238E27FC236}">
                    <a16:creationId xmlns:a16="http://schemas.microsoft.com/office/drawing/2014/main" id="{41C2811D-C291-412E-97EE-162BD9C539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144" y="4645077"/>
                <a:ext cx="1569546" cy="14889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矩形 298">
                <a:extLst>
                  <a:ext uri="{FF2B5EF4-FFF2-40B4-BE49-F238E27FC236}">
                    <a16:creationId xmlns:a16="http://schemas.microsoft.com/office/drawing/2014/main" id="{EE7819C5-7497-47FA-849C-B1CED0ECDD85}"/>
                  </a:ext>
                </a:extLst>
              </p:cNvPr>
              <p:cNvSpPr/>
              <p:nvPr/>
            </p:nvSpPr>
            <p:spPr>
              <a:xfrm>
                <a:off x="4463384" y="5064064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99" name="矩形 298">
                <a:extLst>
                  <a:ext uri="{FF2B5EF4-FFF2-40B4-BE49-F238E27FC236}">
                    <a16:creationId xmlns:a16="http://schemas.microsoft.com/office/drawing/2014/main" id="{EE7819C5-7497-47FA-849C-B1CED0ECDD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84" y="5064064"/>
                <a:ext cx="1713297" cy="6799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0" name="文字方塊 299">
            <a:extLst>
              <a:ext uri="{FF2B5EF4-FFF2-40B4-BE49-F238E27FC236}">
                <a16:creationId xmlns:a16="http://schemas.microsoft.com/office/drawing/2014/main" id="{E6F49C20-BA58-40B3-8CD8-23F5CB9BBB50}"/>
              </a:ext>
            </a:extLst>
          </p:cNvPr>
          <p:cNvSpPr txBox="1"/>
          <p:nvPr/>
        </p:nvSpPr>
        <p:spPr>
          <a:xfrm>
            <a:off x="4044302" y="5127919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矩形 302">
                <a:extLst>
                  <a:ext uri="{FF2B5EF4-FFF2-40B4-BE49-F238E27FC236}">
                    <a16:creationId xmlns:a16="http://schemas.microsoft.com/office/drawing/2014/main" id="{BEA730FD-C40C-4A32-A7E7-5E7A57B34D97}"/>
                  </a:ext>
                </a:extLst>
              </p:cNvPr>
              <p:cNvSpPr/>
              <p:nvPr/>
            </p:nvSpPr>
            <p:spPr>
              <a:xfrm>
                <a:off x="7016259" y="647146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3" name="矩形 302">
                <a:extLst>
                  <a:ext uri="{FF2B5EF4-FFF2-40B4-BE49-F238E27FC236}">
                    <a16:creationId xmlns:a16="http://schemas.microsoft.com/office/drawing/2014/main" id="{BEA730FD-C40C-4A32-A7E7-5E7A57B34D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59" y="647146"/>
                <a:ext cx="1713297" cy="612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矩形 303">
                <a:extLst>
                  <a:ext uri="{FF2B5EF4-FFF2-40B4-BE49-F238E27FC236}">
                    <a16:creationId xmlns:a16="http://schemas.microsoft.com/office/drawing/2014/main" id="{9C29D341-0392-496B-9833-FA3E86A77D44}"/>
                  </a:ext>
                </a:extLst>
              </p:cNvPr>
              <p:cNvSpPr/>
              <p:nvPr/>
            </p:nvSpPr>
            <p:spPr>
              <a:xfrm>
                <a:off x="2328589" y="5049537"/>
                <a:ext cx="1713297" cy="67998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4" name="矩形 303">
                <a:extLst>
                  <a:ext uri="{FF2B5EF4-FFF2-40B4-BE49-F238E27FC236}">
                    <a16:creationId xmlns:a16="http://schemas.microsoft.com/office/drawing/2014/main" id="{9C29D341-0392-496B-9833-FA3E86A77D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589" y="5049537"/>
                <a:ext cx="1713297" cy="67998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文字方塊 304">
            <a:extLst>
              <a:ext uri="{FF2B5EF4-FFF2-40B4-BE49-F238E27FC236}">
                <a16:creationId xmlns:a16="http://schemas.microsoft.com/office/drawing/2014/main" id="{BA2A8539-10E0-499D-9501-C43418E61EA5}"/>
              </a:ext>
            </a:extLst>
          </p:cNvPr>
          <p:cNvSpPr txBox="1"/>
          <p:nvPr/>
        </p:nvSpPr>
        <p:spPr>
          <a:xfrm>
            <a:off x="5845012" y="3385874"/>
            <a:ext cx="3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6" name="矩形 305">
                <a:extLst>
                  <a:ext uri="{FF2B5EF4-FFF2-40B4-BE49-F238E27FC236}">
                    <a16:creationId xmlns:a16="http://schemas.microsoft.com/office/drawing/2014/main" id="{BFD49EF1-74B6-403E-9CF2-DC12CFC7E7C8}"/>
                  </a:ext>
                </a:extLst>
              </p:cNvPr>
              <p:cNvSpPr/>
              <p:nvPr/>
            </p:nvSpPr>
            <p:spPr>
              <a:xfrm>
                <a:off x="7016258" y="1348361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6" name="矩形 305">
                <a:extLst>
                  <a:ext uri="{FF2B5EF4-FFF2-40B4-BE49-F238E27FC236}">
                    <a16:creationId xmlns:a16="http://schemas.microsoft.com/office/drawing/2014/main" id="{BFD49EF1-74B6-403E-9CF2-DC12CFC7E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258" y="1348361"/>
                <a:ext cx="1713297" cy="612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DBE0E105-2C44-41A5-AC64-EC0968DB42FA}"/>
                  </a:ext>
                </a:extLst>
              </p:cNvPr>
              <p:cNvSpPr/>
              <p:nvPr/>
            </p:nvSpPr>
            <p:spPr>
              <a:xfrm>
                <a:off x="7010531" y="2040520"/>
                <a:ext cx="1713297" cy="6120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07" name="矩形 306">
                <a:extLst>
                  <a:ext uri="{FF2B5EF4-FFF2-40B4-BE49-F238E27FC236}">
                    <a16:creationId xmlns:a16="http://schemas.microsoft.com/office/drawing/2014/main" id="{DBE0E105-2C44-41A5-AC64-EC0968DB4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531" y="2040520"/>
                <a:ext cx="1713297" cy="612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圖片 33">
            <a:extLst>
              <a:ext uri="{FF2B5EF4-FFF2-40B4-BE49-F238E27FC236}">
                <a16:creationId xmlns:a16="http://schemas.microsoft.com/office/drawing/2014/main" id="{9C7A0E81-467E-4170-A39D-3C6B2F39E7C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809" y="715603"/>
            <a:ext cx="2351831" cy="19285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77EFF80-604A-4B13-A4F4-376A4545C5EF}"/>
                  </a:ext>
                </a:extLst>
              </p:cNvPr>
              <p:cNvSpPr/>
              <p:nvPr/>
            </p:nvSpPr>
            <p:spPr>
              <a:xfrm>
                <a:off x="2485767" y="2200951"/>
                <a:ext cx="1205585" cy="444801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>
                          <a:latin typeface="Cambria Math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77EFF80-604A-4B13-A4F4-376A4545C5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67" y="2200951"/>
                <a:ext cx="1205585" cy="4448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56D93B1-DE30-4606-8481-6EDF729AB006}"/>
                  </a:ext>
                </a:extLst>
              </p:cNvPr>
              <p:cNvSpPr/>
              <p:nvPr/>
            </p:nvSpPr>
            <p:spPr>
              <a:xfrm>
                <a:off x="2477307" y="687428"/>
                <a:ext cx="1222504" cy="499216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smtClean="0">
                          <a:latin typeface="Cambria Math" panose="02040503050406030204" pitchFamily="18" charset="0"/>
                        </a:rPr>
                        <m:t>O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856D93B1-DE30-4606-8481-6EDF729AB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307" y="687428"/>
                <a:ext cx="1222504" cy="49921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F35846EC-3A67-465B-B239-068B27DD23C9}"/>
              </a:ext>
            </a:extLst>
          </p:cNvPr>
          <p:cNvSpPr/>
          <p:nvPr/>
        </p:nvSpPr>
        <p:spPr>
          <a:xfrm>
            <a:off x="241239" y="688988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24EBCFD3-003D-4A0F-AC38-915A3D994442}"/>
              </a:ext>
            </a:extLst>
          </p:cNvPr>
          <p:cNvSpPr/>
          <p:nvPr/>
        </p:nvSpPr>
        <p:spPr>
          <a:xfrm>
            <a:off x="259490" y="2220823"/>
            <a:ext cx="1977348" cy="4498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向右 6">
            <a:extLst>
              <a:ext uri="{FF2B5EF4-FFF2-40B4-BE49-F238E27FC236}">
                <a16:creationId xmlns:a16="http://schemas.microsoft.com/office/drawing/2014/main" id="{6017D0BF-AA3B-48CD-AA63-8C7BE1B71C63}"/>
              </a:ext>
            </a:extLst>
          </p:cNvPr>
          <p:cNvSpPr/>
          <p:nvPr/>
        </p:nvSpPr>
        <p:spPr>
          <a:xfrm>
            <a:off x="2265672" y="746859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箭號: 向右 40">
            <a:extLst>
              <a:ext uri="{FF2B5EF4-FFF2-40B4-BE49-F238E27FC236}">
                <a16:creationId xmlns:a16="http://schemas.microsoft.com/office/drawing/2014/main" id="{2382B984-4EA7-4E32-90A8-412E3106273A}"/>
              </a:ext>
            </a:extLst>
          </p:cNvPr>
          <p:cNvSpPr/>
          <p:nvPr/>
        </p:nvSpPr>
        <p:spPr>
          <a:xfrm>
            <a:off x="2265672" y="2268574"/>
            <a:ext cx="182802" cy="30834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134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8" grpId="0"/>
      <p:bldP spid="282" grpId="0"/>
      <p:bldP spid="286" grpId="0"/>
      <p:bldP spid="3" grpId="0" animBg="1"/>
      <p:bldP spid="290" grpId="0" animBg="1"/>
      <p:bldP spid="291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/>
      <p:bldP spid="303" grpId="0" animBg="1"/>
      <p:bldP spid="304" grpId="0" animBg="1"/>
      <p:bldP spid="305" grpId="0"/>
      <p:bldP spid="306" grpId="0" animBg="1"/>
      <p:bldP spid="30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FEBAF7FA-9A52-43FE-A44E-924758A67A0E}"/>
              </a:ext>
            </a:extLst>
          </p:cNvPr>
          <p:cNvCxnSpPr>
            <a:cxnSpLocks/>
          </p:cNvCxnSpPr>
          <p:nvPr/>
        </p:nvCxnSpPr>
        <p:spPr>
          <a:xfrm flipV="1">
            <a:off x="2596456" y="474271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BC1ADA4C-3EDE-4EF5-9E58-BE8A9FEEB2B5}"/>
              </a:ext>
            </a:extLst>
          </p:cNvPr>
          <p:cNvCxnSpPr>
            <a:cxnSpLocks/>
          </p:cNvCxnSpPr>
          <p:nvPr/>
        </p:nvCxnSpPr>
        <p:spPr>
          <a:xfrm flipV="1">
            <a:off x="3890618" y="4739780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D62AE9B-0F12-48B0-98F3-131EC32264A4}"/>
              </a:ext>
            </a:extLst>
          </p:cNvPr>
          <p:cNvCxnSpPr>
            <a:cxnSpLocks/>
          </p:cNvCxnSpPr>
          <p:nvPr/>
        </p:nvCxnSpPr>
        <p:spPr>
          <a:xfrm>
            <a:off x="843077" y="475001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2F49220C-299E-486B-9728-F63BD0E8FDF9}"/>
              </a:ext>
            </a:extLst>
          </p:cNvPr>
          <p:cNvCxnSpPr>
            <a:cxnSpLocks/>
          </p:cNvCxnSpPr>
          <p:nvPr/>
        </p:nvCxnSpPr>
        <p:spPr>
          <a:xfrm flipV="1">
            <a:off x="1163065" y="4744823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DF0E9D5-BFB6-430B-B7A6-CC1ED6A3BED7}"/>
              </a:ext>
            </a:extLst>
          </p:cNvPr>
          <p:cNvCxnSpPr>
            <a:cxnSpLocks/>
          </p:cNvCxnSpPr>
          <p:nvPr/>
        </p:nvCxnSpPr>
        <p:spPr>
          <a:xfrm flipV="1">
            <a:off x="821249" y="448722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4B57A16-7180-4774-8BF8-E837319C8538}"/>
              </a:ext>
            </a:extLst>
          </p:cNvPr>
          <p:cNvCxnSpPr>
            <a:cxnSpLocks/>
          </p:cNvCxnSpPr>
          <p:nvPr/>
        </p:nvCxnSpPr>
        <p:spPr>
          <a:xfrm flipV="1">
            <a:off x="1520616" y="447332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BCE1823E-F48D-4201-963F-B856C0DEFBDF}"/>
              </a:ext>
            </a:extLst>
          </p:cNvPr>
          <p:cNvSpPr/>
          <p:nvPr/>
        </p:nvSpPr>
        <p:spPr>
          <a:xfrm>
            <a:off x="265075" y="75338"/>
            <a:ext cx="450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Multi-head Self-attention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CEA257-6C41-43FC-BE26-00A9F07663A6}"/>
              </a:ext>
            </a:extLst>
          </p:cNvPr>
          <p:cNvSpPr/>
          <p:nvPr/>
        </p:nvSpPr>
        <p:spPr>
          <a:xfrm>
            <a:off x="2356894" y="6084405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285AF8-2060-448A-8624-6BBF6F1FF398}"/>
              </a:ext>
            </a:extLst>
          </p:cNvPr>
          <p:cNvSpPr/>
          <p:nvPr/>
        </p:nvSpPr>
        <p:spPr>
          <a:xfrm>
            <a:off x="2436123" y="5006241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/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2452422-F25D-41BF-8A03-773978232C2A}"/>
              </a:ext>
            </a:extLst>
          </p:cNvPr>
          <p:cNvCxnSpPr>
            <a:cxnSpLocks/>
          </p:cNvCxnSpPr>
          <p:nvPr/>
        </p:nvCxnSpPr>
        <p:spPr>
          <a:xfrm flipV="1">
            <a:off x="2588711" y="5550188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DCA3CC-418B-482F-970B-9A0F14D677FF}"/>
              </a:ext>
            </a:extLst>
          </p:cNvPr>
          <p:cNvCxnSpPr>
            <a:cxnSpLocks/>
          </p:cNvCxnSpPr>
          <p:nvPr/>
        </p:nvCxnSpPr>
        <p:spPr>
          <a:xfrm>
            <a:off x="1142057" y="5831695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6DF0724-10C6-492F-8CEB-3C5C2EB8199C}"/>
              </a:ext>
            </a:extLst>
          </p:cNvPr>
          <p:cNvGrpSpPr/>
          <p:nvPr/>
        </p:nvGrpSpPr>
        <p:grpSpPr>
          <a:xfrm>
            <a:off x="3553436" y="5006241"/>
            <a:ext cx="715161" cy="813431"/>
            <a:chOff x="3154887" y="3748362"/>
            <a:chExt cx="715161" cy="8134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84D2D8C-7825-4094-B321-8D1F46277830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8D0FAA61-11F8-4343-9FAC-AA292A7C7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/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群組 41">
            <a:extLst>
              <a:ext uri="{FF2B5EF4-FFF2-40B4-BE49-F238E27FC236}">
                <a16:creationId xmlns:a16="http://schemas.microsoft.com/office/drawing/2014/main" id="{D7E1C23A-1289-43B5-8C12-9C14808752E0}"/>
              </a:ext>
            </a:extLst>
          </p:cNvPr>
          <p:cNvGrpSpPr/>
          <p:nvPr/>
        </p:nvGrpSpPr>
        <p:grpSpPr>
          <a:xfrm>
            <a:off x="831202" y="5006241"/>
            <a:ext cx="715161" cy="813431"/>
            <a:chOff x="1299972" y="3748362"/>
            <a:chExt cx="715161" cy="813431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3B9ACEB8-D3E3-4435-A9DC-290C63A78BFB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E5C2E0-E1A6-4A3D-82A8-5ADA26D6A31B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4CFB0120-F33F-48CB-A22B-16B52C420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5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8047BE0-D0E9-4803-A070-A7783EA9F01F}"/>
              </a:ext>
            </a:extLst>
          </p:cNvPr>
          <p:cNvSpPr txBox="1"/>
          <p:nvPr/>
        </p:nvSpPr>
        <p:spPr>
          <a:xfrm>
            <a:off x="5259587" y="106115"/>
            <a:ext cx="350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 heads as example)</a:t>
            </a:r>
            <a:endParaRPr lang="zh-TW" altLang="en-US" sz="28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221CF90-0A7D-4C0E-A2CC-15ED7B86ED19}"/>
              </a:ext>
            </a:extLst>
          </p:cNvPr>
          <p:cNvSpPr/>
          <p:nvPr/>
        </p:nvSpPr>
        <p:spPr>
          <a:xfrm>
            <a:off x="677249" y="390948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/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55E8DCFD-87AC-4F39-838D-EAF48E1AA2C6}"/>
              </a:ext>
            </a:extLst>
          </p:cNvPr>
          <p:cNvSpPr/>
          <p:nvPr/>
        </p:nvSpPr>
        <p:spPr>
          <a:xfrm>
            <a:off x="1397044" y="389409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/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370B5727-0DE9-417A-808A-F9623AEECD30}"/>
              </a:ext>
            </a:extLst>
          </p:cNvPr>
          <p:cNvCxnSpPr>
            <a:cxnSpLocks/>
          </p:cNvCxnSpPr>
          <p:nvPr/>
        </p:nvCxnSpPr>
        <p:spPr>
          <a:xfrm>
            <a:off x="2276468" y="474790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237FA8A2-F1D5-42CD-B9AF-4A324B1D141B}"/>
              </a:ext>
            </a:extLst>
          </p:cNvPr>
          <p:cNvCxnSpPr>
            <a:cxnSpLocks/>
          </p:cNvCxnSpPr>
          <p:nvPr/>
        </p:nvCxnSpPr>
        <p:spPr>
          <a:xfrm flipV="1">
            <a:off x="2254640" y="448511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554DB6FE-A524-4174-B121-6791CCB6A187}"/>
              </a:ext>
            </a:extLst>
          </p:cNvPr>
          <p:cNvCxnSpPr>
            <a:cxnSpLocks/>
          </p:cNvCxnSpPr>
          <p:nvPr/>
        </p:nvCxnSpPr>
        <p:spPr>
          <a:xfrm flipV="1">
            <a:off x="2954007" y="447121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E8AC16EE-707D-4413-85C3-7E75144290EF}"/>
              </a:ext>
            </a:extLst>
          </p:cNvPr>
          <p:cNvSpPr/>
          <p:nvPr/>
        </p:nvSpPr>
        <p:spPr>
          <a:xfrm>
            <a:off x="2110640" y="390737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/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A283BE6A-E96F-404C-B925-4A5CF53515E9}"/>
              </a:ext>
            </a:extLst>
          </p:cNvPr>
          <p:cNvSpPr/>
          <p:nvPr/>
        </p:nvSpPr>
        <p:spPr>
          <a:xfrm>
            <a:off x="2830435" y="389198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/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99FA4966-947C-4D89-8863-E3158BD623B4}"/>
              </a:ext>
            </a:extLst>
          </p:cNvPr>
          <p:cNvCxnSpPr>
            <a:cxnSpLocks/>
          </p:cNvCxnSpPr>
          <p:nvPr/>
        </p:nvCxnSpPr>
        <p:spPr>
          <a:xfrm>
            <a:off x="3570630" y="4744969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0D8C94F5-7013-4A18-A148-966A3554B83D}"/>
              </a:ext>
            </a:extLst>
          </p:cNvPr>
          <p:cNvCxnSpPr>
            <a:cxnSpLocks/>
          </p:cNvCxnSpPr>
          <p:nvPr/>
        </p:nvCxnSpPr>
        <p:spPr>
          <a:xfrm flipV="1">
            <a:off x="3548802" y="4482182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B8EBC7C4-AE97-4A58-9D77-A5533426A057}"/>
              </a:ext>
            </a:extLst>
          </p:cNvPr>
          <p:cNvCxnSpPr>
            <a:cxnSpLocks/>
          </p:cNvCxnSpPr>
          <p:nvPr/>
        </p:nvCxnSpPr>
        <p:spPr>
          <a:xfrm flipV="1">
            <a:off x="4248169" y="446828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9928ECE-5F92-4944-8DEC-961DAF7A6383}"/>
              </a:ext>
            </a:extLst>
          </p:cNvPr>
          <p:cNvSpPr/>
          <p:nvPr/>
        </p:nvSpPr>
        <p:spPr>
          <a:xfrm>
            <a:off x="3404802" y="390444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/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>
            <a:extLst>
              <a:ext uri="{FF2B5EF4-FFF2-40B4-BE49-F238E27FC236}">
                <a16:creationId xmlns:a16="http://schemas.microsoft.com/office/drawing/2014/main" id="{707C68F1-12A8-468A-9EE4-D4AACADC6FA7}"/>
              </a:ext>
            </a:extLst>
          </p:cNvPr>
          <p:cNvSpPr/>
          <p:nvPr/>
        </p:nvSpPr>
        <p:spPr>
          <a:xfrm>
            <a:off x="4124597" y="388905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/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BCD0C340-0787-45EC-9B0A-AE706691A384}"/>
              </a:ext>
            </a:extLst>
          </p:cNvPr>
          <p:cNvCxnSpPr>
            <a:cxnSpLocks/>
          </p:cNvCxnSpPr>
          <p:nvPr/>
        </p:nvCxnSpPr>
        <p:spPr>
          <a:xfrm flipV="1">
            <a:off x="6915810" y="4711492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F24611BE-7DBD-424E-933F-D5B988827534}"/>
              </a:ext>
            </a:extLst>
          </p:cNvPr>
          <p:cNvCxnSpPr>
            <a:cxnSpLocks/>
          </p:cNvCxnSpPr>
          <p:nvPr/>
        </p:nvCxnSpPr>
        <p:spPr>
          <a:xfrm flipV="1">
            <a:off x="8209972" y="470856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66B849B5-65EB-4729-9BA0-9E8295B706E2}"/>
              </a:ext>
            </a:extLst>
          </p:cNvPr>
          <p:cNvCxnSpPr>
            <a:cxnSpLocks/>
          </p:cNvCxnSpPr>
          <p:nvPr/>
        </p:nvCxnSpPr>
        <p:spPr>
          <a:xfrm>
            <a:off x="5162431" y="4718793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A32D30F5-9C59-406C-AE2F-DE24A3834CEA}"/>
              </a:ext>
            </a:extLst>
          </p:cNvPr>
          <p:cNvCxnSpPr>
            <a:cxnSpLocks/>
          </p:cNvCxnSpPr>
          <p:nvPr/>
        </p:nvCxnSpPr>
        <p:spPr>
          <a:xfrm flipV="1">
            <a:off x="5482419" y="4713604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8636021D-BDCD-49E8-B26B-01EDEC5BE58C}"/>
              </a:ext>
            </a:extLst>
          </p:cNvPr>
          <p:cNvCxnSpPr>
            <a:cxnSpLocks/>
          </p:cNvCxnSpPr>
          <p:nvPr/>
        </p:nvCxnSpPr>
        <p:spPr>
          <a:xfrm flipV="1">
            <a:off x="5140603" y="445600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58BC020D-9550-4987-8E6C-B6C9A14C0DCA}"/>
              </a:ext>
            </a:extLst>
          </p:cNvPr>
          <p:cNvCxnSpPr>
            <a:cxnSpLocks/>
          </p:cNvCxnSpPr>
          <p:nvPr/>
        </p:nvCxnSpPr>
        <p:spPr>
          <a:xfrm flipV="1">
            <a:off x="5839970" y="4442110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>
            <a:extLst>
              <a:ext uri="{FF2B5EF4-FFF2-40B4-BE49-F238E27FC236}">
                <a16:creationId xmlns:a16="http://schemas.microsoft.com/office/drawing/2014/main" id="{624EE3C0-1EE9-49DD-AB30-B6C84B10A870}"/>
              </a:ext>
            </a:extLst>
          </p:cNvPr>
          <p:cNvSpPr/>
          <p:nvPr/>
        </p:nvSpPr>
        <p:spPr>
          <a:xfrm>
            <a:off x="6676248" y="605318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BFD409F-0FB1-4969-B1DD-C786A43EF7EC}"/>
              </a:ext>
            </a:extLst>
          </p:cNvPr>
          <p:cNvSpPr/>
          <p:nvPr/>
        </p:nvSpPr>
        <p:spPr>
          <a:xfrm>
            <a:off x="6755477" y="4975022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/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A8AFCAAF-10B3-4B78-9D58-560632F4C7E1}"/>
              </a:ext>
            </a:extLst>
          </p:cNvPr>
          <p:cNvCxnSpPr>
            <a:cxnSpLocks/>
          </p:cNvCxnSpPr>
          <p:nvPr/>
        </p:nvCxnSpPr>
        <p:spPr>
          <a:xfrm flipV="1">
            <a:off x="6908065" y="5518969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AFC4CAD1-3CC4-4B14-BB30-F9DDD953646F}"/>
              </a:ext>
            </a:extLst>
          </p:cNvPr>
          <p:cNvCxnSpPr>
            <a:cxnSpLocks/>
          </p:cNvCxnSpPr>
          <p:nvPr/>
        </p:nvCxnSpPr>
        <p:spPr>
          <a:xfrm>
            <a:off x="5461411" y="5800476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群組 146">
            <a:extLst>
              <a:ext uri="{FF2B5EF4-FFF2-40B4-BE49-F238E27FC236}">
                <a16:creationId xmlns:a16="http://schemas.microsoft.com/office/drawing/2014/main" id="{8323770B-696E-42E2-ACD3-663DBB3F91C6}"/>
              </a:ext>
            </a:extLst>
          </p:cNvPr>
          <p:cNvGrpSpPr/>
          <p:nvPr/>
        </p:nvGrpSpPr>
        <p:grpSpPr>
          <a:xfrm>
            <a:off x="7872790" y="4975022"/>
            <a:ext cx="715161" cy="813431"/>
            <a:chOff x="3154887" y="3748362"/>
            <a:chExt cx="715161" cy="813431"/>
          </a:xfrm>
        </p:grpSpPr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9B36872D-A4A6-45F8-8A67-C6C52DF3A85E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22B55BC7-1769-4A89-97BC-FF8D23C60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/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1F5C46DB-D09F-4D1A-B9CA-3BF24D986FA3}"/>
              </a:ext>
            </a:extLst>
          </p:cNvPr>
          <p:cNvGrpSpPr/>
          <p:nvPr/>
        </p:nvGrpSpPr>
        <p:grpSpPr>
          <a:xfrm>
            <a:off x="5150556" y="4975022"/>
            <a:ext cx="715161" cy="813431"/>
            <a:chOff x="1299972" y="3748362"/>
            <a:chExt cx="715161" cy="813431"/>
          </a:xfrm>
        </p:grpSpPr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AE8154E4-D37E-4827-BE33-1ADFCE55FA94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A7FC94DC-4C30-4E55-B3BB-38B4D7421A06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56" name="直線單箭頭接點 155">
                <a:extLst>
                  <a:ext uri="{FF2B5EF4-FFF2-40B4-BE49-F238E27FC236}">
                    <a16:creationId xmlns:a16="http://schemas.microsoft.com/office/drawing/2014/main" id="{CFD41D93-EBE4-44E2-9AD0-D7EB7A6A9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矩形 156">
            <a:extLst>
              <a:ext uri="{FF2B5EF4-FFF2-40B4-BE49-F238E27FC236}">
                <a16:creationId xmlns:a16="http://schemas.microsoft.com/office/drawing/2014/main" id="{1BC277D8-1DB5-41E0-AADD-C26534F108A3}"/>
              </a:ext>
            </a:extLst>
          </p:cNvPr>
          <p:cNvSpPr/>
          <p:nvPr/>
        </p:nvSpPr>
        <p:spPr>
          <a:xfrm>
            <a:off x="4996603" y="387826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/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blipFill>
                <a:blip r:embed="rId16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矩形 158">
            <a:extLst>
              <a:ext uri="{FF2B5EF4-FFF2-40B4-BE49-F238E27FC236}">
                <a16:creationId xmlns:a16="http://schemas.microsoft.com/office/drawing/2014/main" id="{D894C578-DF7D-407A-9534-3E9D345E3EAC}"/>
              </a:ext>
            </a:extLst>
          </p:cNvPr>
          <p:cNvSpPr/>
          <p:nvPr/>
        </p:nvSpPr>
        <p:spPr>
          <a:xfrm>
            <a:off x="5716398" y="386287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/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blipFill>
                <a:blip r:embed="rId1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E39BDB91-DBF6-4144-86B6-4D1801C28215}"/>
              </a:ext>
            </a:extLst>
          </p:cNvPr>
          <p:cNvCxnSpPr>
            <a:cxnSpLocks/>
          </p:cNvCxnSpPr>
          <p:nvPr/>
        </p:nvCxnSpPr>
        <p:spPr>
          <a:xfrm>
            <a:off x="6595822" y="4716681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5247A413-CB58-4A93-BF6C-C8077A5E86C4}"/>
              </a:ext>
            </a:extLst>
          </p:cNvPr>
          <p:cNvCxnSpPr>
            <a:cxnSpLocks/>
          </p:cNvCxnSpPr>
          <p:nvPr/>
        </p:nvCxnSpPr>
        <p:spPr>
          <a:xfrm flipV="1">
            <a:off x="6573994" y="4453894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A5A08BF7-F061-4887-8ABA-D5BE774D695B}"/>
              </a:ext>
            </a:extLst>
          </p:cNvPr>
          <p:cNvCxnSpPr>
            <a:cxnSpLocks/>
          </p:cNvCxnSpPr>
          <p:nvPr/>
        </p:nvCxnSpPr>
        <p:spPr>
          <a:xfrm flipV="1">
            <a:off x="7273361" y="443999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>
            <a:extLst>
              <a:ext uri="{FF2B5EF4-FFF2-40B4-BE49-F238E27FC236}">
                <a16:creationId xmlns:a16="http://schemas.microsoft.com/office/drawing/2014/main" id="{D0427B6D-3431-4783-B2E1-72D686D626F9}"/>
              </a:ext>
            </a:extLst>
          </p:cNvPr>
          <p:cNvSpPr/>
          <p:nvPr/>
        </p:nvSpPr>
        <p:spPr>
          <a:xfrm>
            <a:off x="6429994" y="387615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/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矩形 166">
            <a:extLst>
              <a:ext uri="{FF2B5EF4-FFF2-40B4-BE49-F238E27FC236}">
                <a16:creationId xmlns:a16="http://schemas.microsoft.com/office/drawing/2014/main" id="{BCF914FA-1ED9-4BA6-90A3-519A5E75006E}"/>
              </a:ext>
            </a:extLst>
          </p:cNvPr>
          <p:cNvSpPr/>
          <p:nvPr/>
        </p:nvSpPr>
        <p:spPr>
          <a:xfrm>
            <a:off x="7149789" y="386076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/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18125834-BB27-4104-8BE8-742A89940A8B}"/>
              </a:ext>
            </a:extLst>
          </p:cNvPr>
          <p:cNvCxnSpPr>
            <a:cxnSpLocks/>
          </p:cNvCxnSpPr>
          <p:nvPr/>
        </p:nvCxnSpPr>
        <p:spPr>
          <a:xfrm>
            <a:off x="7889984" y="471375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D73B6641-4B45-4FFA-AFEF-9B63389BEF6E}"/>
              </a:ext>
            </a:extLst>
          </p:cNvPr>
          <p:cNvCxnSpPr>
            <a:cxnSpLocks/>
          </p:cNvCxnSpPr>
          <p:nvPr/>
        </p:nvCxnSpPr>
        <p:spPr>
          <a:xfrm flipV="1">
            <a:off x="7868156" y="445096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EC4A417B-89C4-4BB8-9006-F7BE8FB29823}"/>
              </a:ext>
            </a:extLst>
          </p:cNvPr>
          <p:cNvCxnSpPr>
            <a:cxnSpLocks/>
          </p:cNvCxnSpPr>
          <p:nvPr/>
        </p:nvCxnSpPr>
        <p:spPr>
          <a:xfrm flipV="1">
            <a:off x="8567523" y="443706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矩形 171">
            <a:extLst>
              <a:ext uri="{FF2B5EF4-FFF2-40B4-BE49-F238E27FC236}">
                <a16:creationId xmlns:a16="http://schemas.microsoft.com/office/drawing/2014/main" id="{AA0D07F5-F17A-4A33-8A87-6F438F59BAB2}"/>
              </a:ext>
            </a:extLst>
          </p:cNvPr>
          <p:cNvSpPr/>
          <p:nvPr/>
        </p:nvSpPr>
        <p:spPr>
          <a:xfrm>
            <a:off x="7724156" y="387322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/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66E2A0A3-9E7B-4E0C-B05F-DCFFCD7CBA43}"/>
              </a:ext>
            </a:extLst>
          </p:cNvPr>
          <p:cNvSpPr/>
          <p:nvPr/>
        </p:nvSpPr>
        <p:spPr>
          <a:xfrm>
            <a:off x="8443951" y="38578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/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C80A486D-33A7-447C-BDDE-5A21BDDFECB6}"/>
              </a:ext>
            </a:extLst>
          </p:cNvPr>
          <p:cNvGrpSpPr/>
          <p:nvPr/>
        </p:nvGrpSpPr>
        <p:grpSpPr>
          <a:xfrm>
            <a:off x="4349958" y="756044"/>
            <a:ext cx="715161" cy="605813"/>
            <a:chOff x="635402" y="1337615"/>
            <a:chExt cx="715161" cy="605813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46973DD6-6DCC-40CC-91A0-61F94845BE0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639E50D1-C367-4D25-AB72-A5FD215B68F2}"/>
              </a:ext>
            </a:extLst>
          </p:cNvPr>
          <p:cNvCxnSpPr>
            <a:cxnSpLocks/>
            <a:stCxn id="65" idx="0"/>
            <a:endCxn id="120" idx="2"/>
          </p:cNvCxnSpPr>
          <p:nvPr/>
        </p:nvCxnSpPr>
        <p:spPr>
          <a:xfrm flipV="1">
            <a:off x="911874" y="2518497"/>
            <a:ext cx="5590474" cy="9164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C9EDB4F9-2812-467B-9C59-E6DCD6F16C5B}"/>
              </a:ext>
            </a:extLst>
          </p:cNvPr>
          <p:cNvCxnSpPr>
            <a:cxnSpLocks/>
          </p:cNvCxnSpPr>
          <p:nvPr/>
        </p:nvCxnSpPr>
        <p:spPr>
          <a:xfrm>
            <a:off x="6676248" y="2497623"/>
            <a:ext cx="106415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橢圓 119">
            <a:extLst>
              <a:ext uri="{FF2B5EF4-FFF2-40B4-BE49-F238E27FC236}">
                <a16:creationId xmlns:a16="http://schemas.microsoft.com/office/drawing/2014/main" id="{422D58AD-34BF-4383-9B94-2090FAF603AE}"/>
              </a:ext>
            </a:extLst>
          </p:cNvPr>
          <p:cNvSpPr/>
          <p:nvPr/>
        </p:nvSpPr>
        <p:spPr>
          <a:xfrm>
            <a:off x="6502348" y="242849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1" name="直線單箭頭接點 120">
            <a:extLst>
              <a:ext uri="{FF2B5EF4-FFF2-40B4-BE49-F238E27FC236}">
                <a16:creationId xmlns:a16="http://schemas.microsoft.com/office/drawing/2014/main" id="{E155D855-11B8-483B-9CA2-9D925F9944F4}"/>
              </a:ext>
            </a:extLst>
          </p:cNvPr>
          <p:cNvCxnSpPr>
            <a:cxnSpLocks/>
          </p:cNvCxnSpPr>
          <p:nvPr/>
        </p:nvCxnSpPr>
        <p:spPr>
          <a:xfrm flipV="1">
            <a:off x="6595822" y="2608497"/>
            <a:ext cx="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2" name="群組 121">
            <a:extLst>
              <a:ext uri="{FF2B5EF4-FFF2-40B4-BE49-F238E27FC236}">
                <a16:creationId xmlns:a16="http://schemas.microsoft.com/office/drawing/2014/main" id="{892A7AE2-6FB4-41FA-92AC-23090057351A}"/>
              </a:ext>
            </a:extLst>
          </p:cNvPr>
          <p:cNvGrpSpPr/>
          <p:nvPr/>
        </p:nvGrpSpPr>
        <p:grpSpPr>
          <a:xfrm>
            <a:off x="7746374" y="2337057"/>
            <a:ext cx="298383" cy="310013"/>
            <a:chOff x="-105878" y="1740168"/>
            <a:chExt cx="461666" cy="461665"/>
          </a:xfrm>
        </p:grpSpPr>
        <p:sp>
          <p:nvSpPr>
            <p:cNvPr id="123" name="矩形 122">
              <a:extLst>
                <a:ext uri="{FF2B5EF4-FFF2-40B4-BE49-F238E27FC236}">
                  <a16:creationId xmlns:a16="http://schemas.microsoft.com/office/drawing/2014/main" id="{DF6F9045-93FE-4EE0-960A-2EBFB8FE6B14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4" name="群組 123">
              <a:extLst>
                <a:ext uri="{FF2B5EF4-FFF2-40B4-BE49-F238E27FC236}">
                  <a16:creationId xmlns:a16="http://schemas.microsoft.com/office/drawing/2014/main" id="{49C802D6-6C4B-4086-A6D3-59B0E7DCB845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25" name="直線接點 124">
                <a:extLst>
                  <a:ext uri="{FF2B5EF4-FFF2-40B4-BE49-F238E27FC236}">
                    <a16:creationId xmlns:a16="http://schemas.microsoft.com/office/drawing/2014/main" id="{356E42B5-91DC-4514-8679-11D887065DE4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接點 125">
                <a:extLst>
                  <a:ext uri="{FF2B5EF4-FFF2-40B4-BE49-F238E27FC236}">
                    <a16:creationId xmlns:a16="http://schemas.microsoft.com/office/drawing/2014/main" id="{95FD0C5A-771D-4937-AEB5-F81026C4638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270141EF-E27D-4089-B320-1EE194C9963E}"/>
              </a:ext>
            </a:extLst>
          </p:cNvPr>
          <p:cNvCxnSpPr>
            <a:cxnSpLocks/>
          </p:cNvCxnSpPr>
          <p:nvPr/>
        </p:nvCxnSpPr>
        <p:spPr>
          <a:xfrm flipV="1">
            <a:off x="7906293" y="2647070"/>
            <a:ext cx="0" cy="8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單箭頭接點 127">
            <a:extLst>
              <a:ext uri="{FF2B5EF4-FFF2-40B4-BE49-F238E27FC236}">
                <a16:creationId xmlns:a16="http://schemas.microsoft.com/office/drawing/2014/main" id="{778EA6E3-7FFC-41B5-89E6-D3DF97D875B2}"/>
              </a:ext>
            </a:extLst>
          </p:cNvPr>
          <p:cNvCxnSpPr>
            <a:cxnSpLocks/>
          </p:cNvCxnSpPr>
          <p:nvPr/>
        </p:nvCxnSpPr>
        <p:spPr>
          <a:xfrm flipH="1" flipV="1">
            <a:off x="7891906" y="1072361"/>
            <a:ext cx="0" cy="1264697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單箭頭接點 128">
            <a:extLst>
              <a:ext uri="{FF2B5EF4-FFF2-40B4-BE49-F238E27FC236}">
                <a16:creationId xmlns:a16="http://schemas.microsoft.com/office/drawing/2014/main" id="{94B0D476-B88C-41B2-B88A-0C41B9A678CA}"/>
              </a:ext>
            </a:extLst>
          </p:cNvPr>
          <p:cNvCxnSpPr>
            <a:cxnSpLocks/>
          </p:cNvCxnSpPr>
          <p:nvPr/>
        </p:nvCxnSpPr>
        <p:spPr>
          <a:xfrm flipH="1">
            <a:off x="4937263" y="1056160"/>
            <a:ext cx="295272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群組 129">
            <a:extLst>
              <a:ext uri="{FF2B5EF4-FFF2-40B4-BE49-F238E27FC236}">
                <a16:creationId xmlns:a16="http://schemas.microsoft.com/office/drawing/2014/main" id="{18A1249D-5B6D-43BF-B80E-6EA40DF6BD7B}"/>
              </a:ext>
            </a:extLst>
          </p:cNvPr>
          <p:cNvGrpSpPr/>
          <p:nvPr/>
        </p:nvGrpSpPr>
        <p:grpSpPr>
          <a:xfrm>
            <a:off x="3410157" y="2346900"/>
            <a:ext cx="298383" cy="310013"/>
            <a:chOff x="-105878" y="1740168"/>
            <a:chExt cx="461666" cy="461665"/>
          </a:xfrm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893E83D-35DD-4BF2-948F-196C72891672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32" name="群組 131">
              <a:extLst>
                <a:ext uri="{FF2B5EF4-FFF2-40B4-BE49-F238E27FC236}">
                  <a16:creationId xmlns:a16="http://schemas.microsoft.com/office/drawing/2014/main" id="{5256D93F-8ABA-410E-82A8-5956F6A3F159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33" name="直線接點 132">
                <a:extLst>
                  <a:ext uri="{FF2B5EF4-FFF2-40B4-BE49-F238E27FC236}">
                    <a16:creationId xmlns:a16="http://schemas.microsoft.com/office/drawing/2014/main" id="{FBE09387-6E5C-44B8-A3B8-DCAE490519DD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線接點 133">
                <a:extLst>
                  <a:ext uri="{FF2B5EF4-FFF2-40B4-BE49-F238E27FC236}">
                    <a16:creationId xmlns:a16="http://schemas.microsoft.com/office/drawing/2014/main" id="{4063C960-8AD5-433C-8E80-85A500164D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5" name="橢圓 134">
            <a:extLst>
              <a:ext uri="{FF2B5EF4-FFF2-40B4-BE49-F238E27FC236}">
                <a16:creationId xmlns:a16="http://schemas.microsoft.com/office/drawing/2014/main" id="{A8AFD71D-4AB3-4288-9848-1AD56C58F527}"/>
              </a:ext>
            </a:extLst>
          </p:cNvPr>
          <p:cNvSpPr/>
          <p:nvPr/>
        </p:nvSpPr>
        <p:spPr>
          <a:xfrm>
            <a:off x="2162544" y="2402402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17BD5EA0-67CC-4BDC-9CF7-8BBA0F349714}"/>
              </a:ext>
            </a:extLst>
          </p:cNvPr>
          <p:cNvCxnSpPr>
            <a:cxnSpLocks/>
            <a:endCxn id="135" idx="3"/>
          </p:cNvCxnSpPr>
          <p:nvPr/>
        </p:nvCxnSpPr>
        <p:spPr>
          <a:xfrm flipV="1">
            <a:off x="812625" y="2556042"/>
            <a:ext cx="1376279" cy="8685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單箭頭接點 182">
            <a:extLst>
              <a:ext uri="{FF2B5EF4-FFF2-40B4-BE49-F238E27FC236}">
                <a16:creationId xmlns:a16="http://schemas.microsoft.com/office/drawing/2014/main" id="{0CDDEB72-D5F1-4890-A600-F6965E86F643}"/>
              </a:ext>
            </a:extLst>
          </p:cNvPr>
          <p:cNvCxnSpPr>
            <a:cxnSpLocks/>
          </p:cNvCxnSpPr>
          <p:nvPr/>
        </p:nvCxnSpPr>
        <p:spPr>
          <a:xfrm flipH="1" flipV="1">
            <a:off x="2264419" y="2599096"/>
            <a:ext cx="0" cy="8710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線單箭頭接點 183">
            <a:extLst>
              <a:ext uri="{FF2B5EF4-FFF2-40B4-BE49-F238E27FC236}">
                <a16:creationId xmlns:a16="http://schemas.microsoft.com/office/drawing/2014/main" id="{C78794A8-E1CF-4ED2-B6A6-130D0649E5DC}"/>
              </a:ext>
            </a:extLst>
          </p:cNvPr>
          <p:cNvCxnSpPr>
            <a:cxnSpLocks/>
          </p:cNvCxnSpPr>
          <p:nvPr/>
        </p:nvCxnSpPr>
        <p:spPr>
          <a:xfrm flipV="1">
            <a:off x="2403995" y="2487893"/>
            <a:ext cx="10061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線單箭頭接點 184">
            <a:extLst>
              <a:ext uri="{FF2B5EF4-FFF2-40B4-BE49-F238E27FC236}">
                <a16:creationId xmlns:a16="http://schemas.microsoft.com/office/drawing/2014/main" id="{15D0B98A-F7FA-41F7-A931-815C005CD6D5}"/>
              </a:ext>
            </a:extLst>
          </p:cNvPr>
          <p:cNvCxnSpPr>
            <a:cxnSpLocks/>
          </p:cNvCxnSpPr>
          <p:nvPr/>
        </p:nvCxnSpPr>
        <p:spPr>
          <a:xfrm flipV="1">
            <a:off x="3564996" y="2633577"/>
            <a:ext cx="0" cy="8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線單箭頭接點 185">
            <a:extLst>
              <a:ext uri="{FF2B5EF4-FFF2-40B4-BE49-F238E27FC236}">
                <a16:creationId xmlns:a16="http://schemas.microsoft.com/office/drawing/2014/main" id="{D6C7C918-3F32-4408-9257-BFD2D0ED0922}"/>
              </a:ext>
            </a:extLst>
          </p:cNvPr>
          <p:cNvCxnSpPr>
            <a:cxnSpLocks/>
            <a:stCxn id="131" idx="0"/>
          </p:cNvCxnSpPr>
          <p:nvPr/>
        </p:nvCxnSpPr>
        <p:spPr>
          <a:xfrm flipH="1" flipV="1">
            <a:off x="3548803" y="1056160"/>
            <a:ext cx="0" cy="129074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線單箭頭接點 186">
            <a:extLst>
              <a:ext uri="{FF2B5EF4-FFF2-40B4-BE49-F238E27FC236}">
                <a16:creationId xmlns:a16="http://schemas.microsoft.com/office/drawing/2014/main" id="{79E644FD-4767-4F94-B97E-F2DFBB6DC76A}"/>
              </a:ext>
            </a:extLst>
          </p:cNvPr>
          <p:cNvCxnSpPr>
            <a:cxnSpLocks/>
          </p:cNvCxnSpPr>
          <p:nvPr/>
        </p:nvCxnSpPr>
        <p:spPr>
          <a:xfrm>
            <a:off x="3525387" y="1032658"/>
            <a:ext cx="89124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FBFA01C2-8FDB-4266-98B7-459F1F12FC17}"/>
                  </a:ext>
                </a:extLst>
              </p:cNvPr>
              <p:cNvSpPr txBox="1"/>
              <p:nvPr/>
            </p:nvSpPr>
            <p:spPr>
              <a:xfrm>
                <a:off x="398520" y="6084405"/>
                <a:ext cx="1485791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8" name="文字方塊 187">
                <a:extLst>
                  <a:ext uri="{FF2B5EF4-FFF2-40B4-BE49-F238E27FC236}">
                    <a16:creationId xmlns:a16="http://schemas.microsoft.com/office/drawing/2014/main" id="{FBFA01C2-8FDB-4266-98B7-459F1F12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" y="6084405"/>
                <a:ext cx="1485791" cy="381258"/>
              </a:xfrm>
              <a:prstGeom prst="rect">
                <a:avLst/>
              </a:prstGeom>
              <a:blipFill>
                <a:blip r:embed="rId23"/>
                <a:stretch>
                  <a:fillRect l="-4508" t="-1587" r="-1230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文字方塊 188">
                <a:extLst>
                  <a:ext uri="{FF2B5EF4-FFF2-40B4-BE49-F238E27FC236}">
                    <a16:creationId xmlns:a16="http://schemas.microsoft.com/office/drawing/2014/main" id="{7B86C1F2-E043-4760-8970-BDCBAC6F6109}"/>
                  </a:ext>
                </a:extLst>
              </p:cNvPr>
              <p:cNvSpPr txBox="1"/>
              <p:nvPr/>
            </p:nvSpPr>
            <p:spPr>
              <a:xfrm>
                <a:off x="408231" y="901981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9" name="文字方塊 188">
                <a:extLst>
                  <a:ext uri="{FF2B5EF4-FFF2-40B4-BE49-F238E27FC236}">
                    <a16:creationId xmlns:a16="http://schemas.microsoft.com/office/drawing/2014/main" id="{7B86C1F2-E043-4760-8970-BDCBAC6F6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1" y="901981"/>
                <a:ext cx="1833835" cy="381258"/>
              </a:xfrm>
              <a:prstGeom prst="rect">
                <a:avLst/>
              </a:prstGeom>
              <a:blipFill>
                <a:blip r:embed="rId24"/>
                <a:stretch>
                  <a:fillRect l="-3654" t="-1587" r="-997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文字方塊 189">
                <a:extLst>
                  <a:ext uri="{FF2B5EF4-FFF2-40B4-BE49-F238E27FC236}">
                    <a16:creationId xmlns:a16="http://schemas.microsoft.com/office/drawing/2014/main" id="{A44D8D39-FF37-4AC9-B0F7-2E3562CBA6EF}"/>
                  </a:ext>
                </a:extLst>
              </p:cNvPr>
              <p:cNvSpPr txBox="1"/>
              <p:nvPr/>
            </p:nvSpPr>
            <p:spPr>
              <a:xfrm>
                <a:off x="398520" y="1390066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0" name="文字方塊 189">
                <a:extLst>
                  <a:ext uri="{FF2B5EF4-FFF2-40B4-BE49-F238E27FC236}">
                    <a16:creationId xmlns:a16="http://schemas.microsoft.com/office/drawing/2014/main" id="{A44D8D39-FF37-4AC9-B0F7-2E3562CBA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" y="1390066"/>
                <a:ext cx="1833835" cy="381258"/>
              </a:xfrm>
              <a:prstGeom prst="rect">
                <a:avLst/>
              </a:prstGeom>
              <a:blipFill>
                <a:blip r:embed="rId25"/>
                <a:stretch>
                  <a:fillRect l="-3654" t="-1587" r="-997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49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3" grpId="0"/>
      <p:bldP spid="64" grpId="0" animBg="1"/>
      <p:bldP spid="65" grpId="0"/>
      <p:bldP spid="84" grpId="0" animBg="1"/>
      <p:bldP spid="85" grpId="0"/>
      <p:bldP spid="86" grpId="0" animBg="1"/>
      <p:bldP spid="87" grpId="0"/>
      <p:bldP spid="92" grpId="0" animBg="1"/>
      <p:bldP spid="93" grpId="0"/>
      <p:bldP spid="94" grpId="0" animBg="1"/>
      <p:bldP spid="95" grpId="0"/>
      <p:bldP spid="142" grpId="0" animBg="1"/>
      <p:bldP spid="143" grpId="0" animBg="1"/>
      <p:bldP spid="144" grpId="0"/>
      <p:bldP spid="151" grpId="0"/>
      <p:bldP spid="157" grpId="0" animBg="1"/>
      <p:bldP spid="158" grpId="0"/>
      <p:bldP spid="159" grpId="0" animBg="1"/>
      <p:bldP spid="160" grpId="0"/>
      <p:bldP spid="165" grpId="0" animBg="1"/>
      <p:bldP spid="166" grpId="0"/>
      <p:bldP spid="167" grpId="0" animBg="1"/>
      <p:bldP spid="168" grpId="0"/>
      <p:bldP spid="172" grpId="0" animBg="1"/>
      <p:bldP spid="173" grpId="0"/>
      <p:bldP spid="174" grpId="0" animBg="1"/>
      <p:bldP spid="175" grpId="0"/>
      <p:bldP spid="120" grpId="0" animBg="1"/>
      <p:bldP spid="135" grpId="0" animBg="1"/>
      <p:bldP spid="189" grpId="0"/>
      <p:bldP spid="1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FEBAF7FA-9A52-43FE-A44E-924758A67A0E}"/>
              </a:ext>
            </a:extLst>
          </p:cNvPr>
          <p:cNvCxnSpPr>
            <a:cxnSpLocks/>
          </p:cNvCxnSpPr>
          <p:nvPr/>
        </p:nvCxnSpPr>
        <p:spPr>
          <a:xfrm flipV="1">
            <a:off x="2596456" y="474271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BC1ADA4C-3EDE-4EF5-9E58-BE8A9FEEB2B5}"/>
              </a:ext>
            </a:extLst>
          </p:cNvPr>
          <p:cNvCxnSpPr>
            <a:cxnSpLocks/>
          </p:cNvCxnSpPr>
          <p:nvPr/>
        </p:nvCxnSpPr>
        <p:spPr>
          <a:xfrm flipV="1">
            <a:off x="3890618" y="4739780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D62AE9B-0F12-48B0-98F3-131EC32264A4}"/>
              </a:ext>
            </a:extLst>
          </p:cNvPr>
          <p:cNvCxnSpPr>
            <a:cxnSpLocks/>
          </p:cNvCxnSpPr>
          <p:nvPr/>
        </p:nvCxnSpPr>
        <p:spPr>
          <a:xfrm>
            <a:off x="843077" y="475001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2F49220C-299E-486B-9728-F63BD0E8FDF9}"/>
              </a:ext>
            </a:extLst>
          </p:cNvPr>
          <p:cNvCxnSpPr>
            <a:cxnSpLocks/>
          </p:cNvCxnSpPr>
          <p:nvPr/>
        </p:nvCxnSpPr>
        <p:spPr>
          <a:xfrm flipV="1">
            <a:off x="1163065" y="4744823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DF0E9D5-BFB6-430B-B7A6-CC1ED6A3BED7}"/>
              </a:ext>
            </a:extLst>
          </p:cNvPr>
          <p:cNvCxnSpPr>
            <a:cxnSpLocks/>
          </p:cNvCxnSpPr>
          <p:nvPr/>
        </p:nvCxnSpPr>
        <p:spPr>
          <a:xfrm flipV="1">
            <a:off x="821249" y="448722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4B57A16-7180-4774-8BF8-E837319C8538}"/>
              </a:ext>
            </a:extLst>
          </p:cNvPr>
          <p:cNvCxnSpPr>
            <a:cxnSpLocks/>
          </p:cNvCxnSpPr>
          <p:nvPr/>
        </p:nvCxnSpPr>
        <p:spPr>
          <a:xfrm flipV="1">
            <a:off x="1520616" y="447332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BCE1823E-F48D-4201-963F-B856C0DEFBDF}"/>
              </a:ext>
            </a:extLst>
          </p:cNvPr>
          <p:cNvSpPr/>
          <p:nvPr/>
        </p:nvSpPr>
        <p:spPr>
          <a:xfrm>
            <a:off x="265075" y="75338"/>
            <a:ext cx="450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Multi-head Self-attention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CEA257-6C41-43FC-BE26-00A9F07663A6}"/>
              </a:ext>
            </a:extLst>
          </p:cNvPr>
          <p:cNvSpPr/>
          <p:nvPr/>
        </p:nvSpPr>
        <p:spPr>
          <a:xfrm>
            <a:off x="2356894" y="6084405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285AF8-2060-448A-8624-6BBF6F1FF398}"/>
              </a:ext>
            </a:extLst>
          </p:cNvPr>
          <p:cNvSpPr/>
          <p:nvPr/>
        </p:nvSpPr>
        <p:spPr>
          <a:xfrm>
            <a:off x="2436123" y="5006241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/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2452422-F25D-41BF-8A03-773978232C2A}"/>
              </a:ext>
            </a:extLst>
          </p:cNvPr>
          <p:cNvCxnSpPr>
            <a:cxnSpLocks/>
          </p:cNvCxnSpPr>
          <p:nvPr/>
        </p:nvCxnSpPr>
        <p:spPr>
          <a:xfrm flipV="1">
            <a:off x="2588711" y="5550188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DCA3CC-418B-482F-970B-9A0F14D677FF}"/>
              </a:ext>
            </a:extLst>
          </p:cNvPr>
          <p:cNvCxnSpPr>
            <a:cxnSpLocks/>
          </p:cNvCxnSpPr>
          <p:nvPr/>
        </p:nvCxnSpPr>
        <p:spPr>
          <a:xfrm>
            <a:off x="1142057" y="5831695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6DF0724-10C6-492F-8CEB-3C5C2EB8199C}"/>
              </a:ext>
            </a:extLst>
          </p:cNvPr>
          <p:cNvGrpSpPr/>
          <p:nvPr/>
        </p:nvGrpSpPr>
        <p:grpSpPr>
          <a:xfrm>
            <a:off x="3553436" y="5006241"/>
            <a:ext cx="715161" cy="813431"/>
            <a:chOff x="3154887" y="3748362"/>
            <a:chExt cx="715161" cy="8134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84D2D8C-7825-4094-B321-8D1F46277830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8D0FAA61-11F8-4343-9FAC-AA292A7C7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/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群組 41">
            <a:extLst>
              <a:ext uri="{FF2B5EF4-FFF2-40B4-BE49-F238E27FC236}">
                <a16:creationId xmlns:a16="http://schemas.microsoft.com/office/drawing/2014/main" id="{D7E1C23A-1289-43B5-8C12-9C14808752E0}"/>
              </a:ext>
            </a:extLst>
          </p:cNvPr>
          <p:cNvGrpSpPr/>
          <p:nvPr/>
        </p:nvGrpSpPr>
        <p:grpSpPr>
          <a:xfrm>
            <a:off x="831202" y="5006241"/>
            <a:ext cx="715161" cy="813431"/>
            <a:chOff x="1299972" y="3748362"/>
            <a:chExt cx="715161" cy="813431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3B9ACEB8-D3E3-4435-A9DC-290C63A78BFB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E5C2E0-E1A6-4A3D-82A8-5ADA26D6A31B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4CFB0120-F33F-48CB-A22B-16B52C420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5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8047BE0-D0E9-4803-A070-A7783EA9F01F}"/>
              </a:ext>
            </a:extLst>
          </p:cNvPr>
          <p:cNvSpPr txBox="1"/>
          <p:nvPr/>
        </p:nvSpPr>
        <p:spPr>
          <a:xfrm>
            <a:off x="5259587" y="106115"/>
            <a:ext cx="350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 heads as example)</a:t>
            </a:r>
            <a:endParaRPr lang="zh-TW" altLang="en-US" sz="28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221CF90-0A7D-4C0E-A2CC-15ED7B86ED19}"/>
              </a:ext>
            </a:extLst>
          </p:cNvPr>
          <p:cNvSpPr/>
          <p:nvPr/>
        </p:nvSpPr>
        <p:spPr>
          <a:xfrm>
            <a:off x="677249" y="390948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/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55E8DCFD-87AC-4F39-838D-EAF48E1AA2C6}"/>
              </a:ext>
            </a:extLst>
          </p:cNvPr>
          <p:cNvSpPr/>
          <p:nvPr/>
        </p:nvSpPr>
        <p:spPr>
          <a:xfrm>
            <a:off x="1397044" y="389409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/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370B5727-0DE9-417A-808A-F9623AEECD30}"/>
              </a:ext>
            </a:extLst>
          </p:cNvPr>
          <p:cNvCxnSpPr>
            <a:cxnSpLocks/>
          </p:cNvCxnSpPr>
          <p:nvPr/>
        </p:nvCxnSpPr>
        <p:spPr>
          <a:xfrm>
            <a:off x="2276468" y="474790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237FA8A2-F1D5-42CD-B9AF-4A324B1D141B}"/>
              </a:ext>
            </a:extLst>
          </p:cNvPr>
          <p:cNvCxnSpPr>
            <a:cxnSpLocks/>
          </p:cNvCxnSpPr>
          <p:nvPr/>
        </p:nvCxnSpPr>
        <p:spPr>
          <a:xfrm flipV="1">
            <a:off x="2254640" y="448511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554DB6FE-A524-4174-B121-6791CCB6A187}"/>
              </a:ext>
            </a:extLst>
          </p:cNvPr>
          <p:cNvCxnSpPr>
            <a:cxnSpLocks/>
          </p:cNvCxnSpPr>
          <p:nvPr/>
        </p:nvCxnSpPr>
        <p:spPr>
          <a:xfrm flipV="1">
            <a:off x="2954007" y="447121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E8AC16EE-707D-4413-85C3-7E75144290EF}"/>
              </a:ext>
            </a:extLst>
          </p:cNvPr>
          <p:cNvSpPr/>
          <p:nvPr/>
        </p:nvSpPr>
        <p:spPr>
          <a:xfrm>
            <a:off x="2110640" y="390737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/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A283BE6A-E96F-404C-B925-4A5CF53515E9}"/>
              </a:ext>
            </a:extLst>
          </p:cNvPr>
          <p:cNvSpPr/>
          <p:nvPr/>
        </p:nvSpPr>
        <p:spPr>
          <a:xfrm>
            <a:off x="2830435" y="389198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/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99FA4966-947C-4D89-8863-E3158BD623B4}"/>
              </a:ext>
            </a:extLst>
          </p:cNvPr>
          <p:cNvCxnSpPr>
            <a:cxnSpLocks/>
          </p:cNvCxnSpPr>
          <p:nvPr/>
        </p:nvCxnSpPr>
        <p:spPr>
          <a:xfrm>
            <a:off x="3570630" y="4744969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0D8C94F5-7013-4A18-A148-966A3554B83D}"/>
              </a:ext>
            </a:extLst>
          </p:cNvPr>
          <p:cNvCxnSpPr>
            <a:cxnSpLocks/>
          </p:cNvCxnSpPr>
          <p:nvPr/>
        </p:nvCxnSpPr>
        <p:spPr>
          <a:xfrm flipV="1">
            <a:off x="3548802" y="4482182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B8EBC7C4-AE97-4A58-9D77-A5533426A057}"/>
              </a:ext>
            </a:extLst>
          </p:cNvPr>
          <p:cNvCxnSpPr>
            <a:cxnSpLocks/>
          </p:cNvCxnSpPr>
          <p:nvPr/>
        </p:nvCxnSpPr>
        <p:spPr>
          <a:xfrm flipV="1">
            <a:off x="4248169" y="446828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9928ECE-5F92-4944-8DEC-961DAF7A6383}"/>
              </a:ext>
            </a:extLst>
          </p:cNvPr>
          <p:cNvSpPr/>
          <p:nvPr/>
        </p:nvSpPr>
        <p:spPr>
          <a:xfrm>
            <a:off x="3404802" y="390444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/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>
            <a:extLst>
              <a:ext uri="{FF2B5EF4-FFF2-40B4-BE49-F238E27FC236}">
                <a16:creationId xmlns:a16="http://schemas.microsoft.com/office/drawing/2014/main" id="{707C68F1-12A8-468A-9EE4-D4AACADC6FA7}"/>
              </a:ext>
            </a:extLst>
          </p:cNvPr>
          <p:cNvSpPr/>
          <p:nvPr/>
        </p:nvSpPr>
        <p:spPr>
          <a:xfrm>
            <a:off x="4124597" y="388905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/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BCD0C340-0787-45EC-9B0A-AE706691A384}"/>
              </a:ext>
            </a:extLst>
          </p:cNvPr>
          <p:cNvCxnSpPr>
            <a:cxnSpLocks/>
          </p:cNvCxnSpPr>
          <p:nvPr/>
        </p:nvCxnSpPr>
        <p:spPr>
          <a:xfrm flipV="1">
            <a:off x="6915810" y="4711492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F24611BE-7DBD-424E-933F-D5B988827534}"/>
              </a:ext>
            </a:extLst>
          </p:cNvPr>
          <p:cNvCxnSpPr>
            <a:cxnSpLocks/>
          </p:cNvCxnSpPr>
          <p:nvPr/>
        </p:nvCxnSpPr>
        <p:spPr>
          <a:xfrm flipV="1">
            <a:off x="8209972" y="470856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66B849B5-65EB-4729-9BA0-9E8295B706E2}"/>
              </a:ext>
            </a:extLst>
          </p:cNvPr>
          <p:cNvCxnSpPr>
            <a:cxnSpLocks/>
          </p:cNvCxnSpPr>
          <p:nvPr/>
        </p:nvCxnSpPr>
        <p:spPr>
          <a:xfrm>
            <a:off x="5162431" y="4718793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A32D30F5-9C59-406C-AE2F-DE24A3834CEA}"/>
              </a:ext>
            </a:extLst>
          </p:cNvPr>
          <p:cNvCxnSpPr>
            <a:cxnSpLocks/>
          </p:cNvCxnSpPr>
          <p:nvPr/>
        </p:nvCxnSpPr>
        <p:spPr>
          <a:xfrm flipV="1">
            <a:off x="5482419" y="4713604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8636021D-BDCD-49E8-B26B-01EDEC5BE58C}"/>
              </a:ext>
            </a:extLst>
          </p:cNvPr>
          <p:cNvCxnSpPr>
            <a:cxnSpLocks/>
          </p:cNvCxnSpPr>
          <p:nvPr/>
        </p:nvCxnSpPr>
        <p:spPr>
          <a:xfrm flipV="1">
            <a:off x="5140603" y="445600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58BC020D-9550-4987-8E6C-B6C9A14C0DCA}"/>
              </a:ext>
            </a:extLst>
          </p:cNvPr>
          <p:cNvCxnSpPr>
            <a:cxnSpLocks/>
          </p:cNvCxnSpPr>
          <p:nvPr/>
        </p:nvCxnSpPr>
        <p:spPr>
          <a:xfrm flipV="1">
            <a:off x="5839970" y="4442110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>
            <a:extLst>
              <a:ext uri="{FF2B5EF4-FFF2-40B4-BE49-F238E27FC236}">
                <a16:creationId xmlns:a16="http://schemas.microsoft.com/office/drawing/2014/main" id="{624EE3C0-1EE9-49DD-AB30-B6C84B10A870}"/>
              </a:ext>
            </a:extLst>
          </p:cNvPr>
          <p:cNvSpPr/>
          <p:nvPr/>
        </p:nvSpPr>
        <p:spPr>
          <a:xfrm>
            <a:off x="6676248" y="605318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BFD409F-0FB1-4969-B1DD-C786A43EF7EC}"/>
              </a:ext>
            </a:extLst>
          </p:cNvPr>
          <p:cNvSpPr/>
          <p:nvPr/>
        </p:nvSpPr>
        <p:spPr>
          <a:xfrm>
            <a:off x="6755477" y="4975022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/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A8AFCAAF-10B3-4B78-9D58-560632F4C7E1}"/>
              </a:ext>
            </a:extLst>
          </p:cNvPr>
          <p:cNvCxnSpPr>
            <a:cxnSpLocks/>
          </p:cNvCxnSpPr>
          <p:nvPr/>
        </p:nvCxnSpPr>
        <p:spPr>
          <a:xfrm flipV="1">
            <a:off x="6908065" y="5518969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AFC4CAD1-3CC4-4B14-BB30-F9DDD953646F}"/>
              </a:ext>
            </a:extLst>
          </p:cNvPr>
          <p:cNvCxnSpPr>
            <a:cxnSpLocks/>
          </p:cNvCxnSpPr>
          <p:nvPr/>
        </p:nvCxnSpPr>
        <p:spPr>
          <a:xfrm>
            <a:off x="5461411" y="5800476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群組 146">
            <a:extLst>
              <a:ext uri="{FF2B5EF4-FFF2-40B4-BE49-F238E27FC236}">
                <a16:creationId xmlns:a16="http://schemas.microsoft.com/office/drawing/2014/main" id="{8323770B-696E-42E2-ACD3-663DBB3F91C6}"/>
              </a:ext>
            </a:extLst>
          </p:cNvPr>
          <p:cNvGrpSpPr/>
          <p:nvPr/>
        </p:nvGrpSpPr>
        <p:grpSpPr>
          <a:xfrm>
            <a:off x="7872790" y="4975022"/>
            <a:ext cx="715161" cy="813431"/>
            <a:chOff x="3154887" y="3748362"/>
            <a:chExt cx="715161" cy="813431"/>
          </a:xfrm>
        </p:grpSpPr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9B36872D-A4A6-45F8-8A67-C6C52DF3A85E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22B55BC7-1769-4A89-97BC-FF8D23C60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/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1F5C46DB-D09F-4D1A-B9CA-3BF24D986FA3}"/>
              </a:ext>
            </a:extLst>
          </p:cNvPr>
          <p:cNvGrpSpPr/>
          <p:nvPr/>
        </p:nvGrpSpPr>
        <p:grpSpPr>
          <a:xfrm>
            <a:off x="5150556" y="4975022"/>
            <a:ext cx="715161" cy="813431"/>
            <a:chOff x="1299972" y="3748362"/>
            <a:chExt cx="715161" cy="813431"/>
          </a:xfrm>
        </p:grpSpPr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AE8154E4-D37E-4827-BE33-1ADFCE55FA94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A7FC94DC-4C30-4E55-B3BB-38B4D7421A06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56" name="直線單箭頭接點 155">
                <a:extLst>
                  <a:ext uri="{FF2B5EF4-FFF2-40B4-BE49-F238E27FC236}">
                    <a16:creationId xmlns:a16="http://schemas.microsoft.com/office/drawing/2014/main" id="{CFD41D93-EBE4-44E2-9AD0-D7EB7A6A9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矩形 156">
            <a:extLst>
              <a:ext uri="{FF2B5EF4-FFF2-40B4-BE49-F238E27FC236}">
                <a16:creationId xmlns:a16="http://schemas.microsoft.com/office/drawing/2014/main" id="{1BC277D8-1DB5-41E0-AADD-C26534F108A3}"/>
              </a:ext>
            </a:extLst>
          </p:cNvPr>
          <p:cNvSpPr/>
          <p:nvPr/>
        </p:nvSpPr>
        <p:spPr>
          <a:xfrm>
            <a:off x="4996603" y="387826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/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blipFill>
                <a:blip r:embed="rId16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矩形 158">
            <a:extLst>
              <a:ext uri="{FF2B5EF4-FFF2-40B4-BE49-F238E27FC236}">
                <a16:creationId xmlns:a16="http://schemas.microsoft.com/office/drawing/2014/main" id="{D894C578-DF7D-407A-9534-3E9D345E3EAC}"/>
              </a:ext>
            </a:extLst>
          </p:cNvPr>
          <p:cNvSpPr/>
          <p:nvPr/>
        </p:nvSpPr>
        <p:spPr>
          <a:xfrm>
            <a:off x="5716398" y="386287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/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blipFill>
                <a:blip r:embed="rId1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E39BDB91-DBF6-4144-86B6-4D1801C28215}"/>
              </a:ext>
            </a:extLst>
          </p:cNvPr>
          <p:cNvCxnSpPr>
            <a:cxnSpLocks/>
          </p:cNvCxnSpPr>
          <p:nvPr/>
        </p:nvCxnSpPr>
        <p:spPr>
          <a:xfrm>
            <a:off x="6595822" y="4716681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5247A413-CB58-4A93-BF6C-C8077A5E86C4}"/>
              </a:ext>
            </a:extLst>
          </p:cNvPr>
          <p:cNvCxnSpPr>
            <a:cxnSpLocks/>
          </p:cNvCxnSpPr>
          <p:nvPr/>
        </p:nvCxnSpPr>
        <p:spPr>
          <a:xfrm flipV="1">
            <a:off x="6573994" y="4453894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A5A08BF7-F061-4887-8ABA-D5BE774D695B}"/>
              </a:ext>
            </a:extLst>
          </p:cNvPr>
          <p:cNvCxnSpPr>
            <a:cxnSpLocks/>
          </p:cNvCxnSpPr>
          <p:nvPr/>
        </p:nvCxnSpPr>
        <p:spPr>
          <a:xfrm flipV="1">
            <a:off x="7273361" y="443999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>
            <a:extLst>
              <a:ext uri="{FF2B5EF4-FFF2-40B4-BE49-F238E27FC236}">
                <a16:creationId xmlns:a16="http://schemas.microsoft.com/office/drawing/2014/main" id="{D0427B6D-3431-4783-B2E1-72D686D626F9}"/>
              </a:ext>
            </a:extLst>
          </p:cNvPr>
          <p:cNvSpPr/>
          <p:nvPr/>
        </p:nvSpPr>
        <p:spPr>
          <a:xfrm>
            <a:off x="6429994" y="387615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/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矩形 166">
            <a:extLst>
              <a:ext uri="{FF2B5EF4-FFF2-40B4-BE49-F238E27FC236}">
                <a16:creationId xmlns:a16="http://schemas.microsoft.com/office/drawing/2014/main" id="{BCF914FA-1ED9-4BA6-90A3-519A5E75006E}"/>
              </a:ext>
            </a:extLst>
          </p:cNvPr>
          <p:cNvSpPr/>
          <p:nvPr/>
        </p:nvSpPr>
        <p:spPr>
          <a:xfrm>
            <a:off x="7149789" y="386076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/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18125834-BB27-4104-8BE8-742A89940A8B}"/>
              </a:ext>
            </a:extLst>
          </p:cNvPr>
          <p:cNvCxnSpPr>
            <a:cxnSpLocks/>
          </p:cNvCxnSpPr>
          <p:nvPr/>
        </p:nvCxnSpPr>
        <p:spPr>
          <a:xfrm>
            <a:off x="7889984" y="471375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D73B6641-4B45-4FFA-AFEF-9B63389BEF6E}"/>
              </a:ext>
            </a:extLst>
          </p:cNvPr>
          <p:cNvCxnSpPr>
            <a:cxnSpLocks/>
          </p:cNvCxnSpPr>
          <p:nvPr/>
        </p:nvCxnSpPr>
        <p:spPr>
          <a:xfrm flipV="1">
            <a:off x="7868156" y="445096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EC4A417B-89C4-4BB8-9006-F7BE8FB29823}"/>
              </a:ext>
            </a:extLst>
          </p:cNvPr>
          <p:cNvCxnSpPr>
            <a:cxnSpLocks/>
          </p:cNvCxnSpPr>
          <p:nvPr/>
        </p:nvCxnSpPr>
        <p:spPr>
          <a:xfrm flipV="1">
            <a:off x="8567523" y="443706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矩形 171">
            <a:extLst>
              <a:ext uri="{FF2B5EF4-FFF2-40B4-BE49-F238E27FC236}">
                <a16:creationId xmlns:a16="http://schemas.microsoft.com/office/drawing/2014/main" id="{AA0D07F5-F17A-4A33-8A87-6F438F59BAB2}"/>
              </a:ext>
            </a:extLst>
          </p:cNvPr>
          <p:cNvSpPr/>
          <p:nvPr/>
        </p:nvSpPr>
        <p:spPr>
          <a:xfrm>
            <a:off x="7724156" y="387322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/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66E2A0A3-9E7B-4E0C-B05F-DCFFCD7CBA43}"/>
              </a:ext>
            </a:extLst>
          </p:cNvPr>
          <p:cNvSpPr/>
          <p:nvPr/>
        </p:nvSpPr>
        <p:spPr>
          <a:xfrm>
            <a:off x="8443951" y="38578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/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C80A486D-33A7-447C-BDDE-5A21BDDFECB6}"/>
              </a:ext>
            </a:extLst>
          </p:cNvPr>
          <p:cNvGrpSpPr/>
          <p:nvPr/>
        </p:nvGrpSpPr>
        <p:grpSpPr>
          <a:xfrm>
            <a:off x="4349958" y="756044"/>
            <a:ext cx="715161" cy="605813"/>
            <a:chOff x="635402" y="1337615"/>
            <a:chExt cx="715161" cy="605813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46973DD6-6DCC-40CC-91A0-61F94845BE0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96" name="直線單箭頭接點 95">
            <a:extLst>
              <a:ext uri="{FF2B5EF4-FFF2-40B4-BE49-F238E27FC236}">
                <a16:creationId xmlns:a16="http://schemas.microsoft.com/office/drawing/2014/main" id="{B84EF51E-785D-447E-9D58-92C9B25BA859}"/>
              </a:ext>
            </a:extLst>
          </p:cNvPr>
          <p:cNvCxnSpPr>
            <a:cxnSpLocks/>
            <a:endCxn id="99" idx="2"/>
          </p:cNvCxnSpPr>
          <p:nvPr/>
        </p:nvCxnSpPr>
        <p:spPr>
          <a:xfrm flipV="1">
            <a:off x="1541044" y="2484191"/>
            <a:ext cx="5667890" cy="9741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單箭頭接點 97">
            <a:extLst>
              <a:ext uri="{FF2B5EF4-FFF2-40B4-BE49-F238E27FC236}">
                <a16:creationId xmlns:a16="http://schemas.microsoft.com/office/drawing/2014/main" id="{0A5B9176-4CD5-4D36-A198-A357C4E766C1}"/>
              </a:ext>
            </a:extLst>
          </p:cNvPr>
          <p:cNvCxnSpPr>
            <a:cxnSpLocks/>
          </p:cNvCxnSpPr>
          <p:nvPr/>
        </p:nvCxnSpPr>
        <p:spPr>
          <a:xfrm flipV="1">
            <a:off x="7403656" y="2491315"/>
            <a:ext cx="10061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橢圓 98">
            <a:extLst>
              <a:ext uri="{FF2B5EF4-FFF2-40B4-BE49-F238E27FC236}">
                <a16:creationId xmlns:a16="http://schemas.microsoft.com/office/drawing/2014/main" id="{F8FFDDD2-8D56-4BF5-93C5-8F9CEA3720B3}"/>
              </a:ext>
            </a:extLst>
          </p:cNvPr>
          <p:cNvSpPr/>
          <p:nvPr/>
        </p:nvSpPr>
        <p:spPr>
          <a:xfrm>
            <a:off x="7208934" y="2394191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1" name="直線單箭頭接點 100">
            <a:extLst>
              <a:ext uri="{FF2B5EF4-FFF2-40B4-BE49-F238E27FC236}">
                <a16:creationId xmlns:a16="http://schemas.microsoft.com/office/drawing/2014/main" id="{5930367C-EC7D-4770-B419-ABEF5B6D3096}"/>
              </a:ext>
            </a:extLst>
          </p:cNvPr>
          <p:cNvCxnSpPr>
            <a:cxnSpLocks/>
          </p:cNvCxnSpPr>
          <p:nvPr/>
        </p:nvCxnSpPr>
        <p:spPr>
          <a:xfrm flipV="1">
            <a:off x="7302408" y="2574191"/>
            <a:ext cx="0" cy="9000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群組 112">
            <a:extLst>
              <a:ext uri="{FF2B5EF4-FFF2-40B4-BE49-F238E27FC236}">
                <a16:creationId xmlns:a16="http://schemas.microsoft.com/office/drawing/2014/main" id="{7188C8DB-AA8B-49D9-95C5-68CD0CECAA7F}"/>
              </a:ext>
            </a:extLst>
          </p:cNvPr>
          <p:cNvGrpSpPr/>
          <p:nvPr/>
        </p:nvGrpSpPr>
        <p:grpSpPr>
          <a:xfrm>
            <a:off x="8433568" y="2339984"/>
            <a:ext cx="298383" cy="310013"/>
            <a:chOff x="-105878" y="1740168"/>
            <a:chExt cx="461666" cy="461665"/>
          </a:xfrm>
        </p:grpSpPr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A517E6BA-2450-42B2-A6E0-4E2913B2118C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15" name="群組 114">
              <a:extLst>
                <a:ext uri="{FF2B5EF4-FFF2-40B4-BE49-F238E27FC236}">
                  <a16:creationId xmlns:a16="http://schemas.microsoft.com/office/drawing/2014/main" id="{9CA1BEAD-99C8-4944-89E6-EBD26976FC31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16" name="直線接點 115">
                <a:extLst>
                  <a:ext uri="{FF2B5EF4-FFF2-40B4-BE49-F238E27FC236}">
                    <a16:creationId xmlns:a16="http://schemas.microsoft.com/office/drawing/2014/main" id="{0816AA98-ADF5-449E-968B-CC18EB98A696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線接點 116">
                <a:extLst>
                  <a:ext uri="{FF2B5EF4-FFF2-40B4-BE49-F238E27FC236}">
                    <a16:creationId xmlns:a16="http://schemas.microsoft.com/office/drawing/2014/main" id="{DA916ABB-36C5-4D83-8A62-661C1281E0AF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DDB94854-EA5E-4CBA-93DE-1752F7B0CD51}"/>
              </a:ext>
            </a:extLst>
          </p:cNvPr>
          <p:cNvGrpSpPr/>
          <p:nvPr/>
        </p:nvGrpSpPr>
        <p:grpSpPr>
          <a:xfrm>
            <a:off x="4349957" y="1422008"/>
            <a:ext cx="715161" cy="605813"/>
            <a:chOff x="635402" y="1337615"/>
            <a:chExt cx="715161" cy="605813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7878276E-BCBE-40E7-A80A-1B1DCC1FDE4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249E86AA-C6CD-4D66-8DE7-F654F26234E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249E86AA-C6CD-4D66-8DE7-F654F2623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8" name="直線單箭頭接點 117">
            <a:extLst>
              <a:ext uri="{FF2B5EF4-FFF2-40B4-BE49-F238E27FC236}">
                <a16:creationId xmlns:a16="http://schemas.microsoft.com/office/drawing/2014/main" id="{98807C0F-9002-41D4-B36F-7A7E29961CD1}"/>
              </a:ext>
            </a:extLst>
          </p:cNvPr>
          <p:cNvCxnSpPr>
            <a:cxnSpLocks/>
          </p:cNvCxnSpPr>
          <p:nvPr/>
        </p:nvCxnSpPr>
        <p:spPr>
          <a:xfrm flipV="1">
            <a:off x="8593487" y="2649997"/>
            <a:ext cx="0" cy="8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單箭頭接點 118">
            <a:extLst>
              <a:ext uri="{FF2B5EF4-FFF2-40B4-BE49-F238E27FC236}">
                <a16:creationId xmlns:a16="http://schemas.microsoft.com/office/drawing/2014/main" id="{04BF7C7C-7B19-4513-8CA1-4AFBE66A7D43}"/>
              </a:ext>
            </a:extLst>
          </p:cNvPr>
          <p:cNvCxnSpPr>
            <a:cxnSpLocks/>
          </p:cNvCxnSpPr>
          <p:nvPr/>
        </p:nvCxnSpPr>
        <p:spPr>
          <a:xfrm flipH="1" flipV="1">
            <a:off x="8582759" y="1738325"/>
            <a:ext cx="0" cy="556293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單箭頭接點 119">
            <a:extLst>
              <a:ext uri="{FF2B5EF4-FFF2-40B4-BE49-F238E27FC236}">
                <a16:creationId xmlns:a16="http://schemas.microsoft.com/office/drawing/2014/main" id="{CE831CA5-AAEF-4505-9E47-26E1DC75F040}"/>
              </a:ext>
            </a:extLst>
          </p:cNvPr>
          <p:cNvCxnSpPr>
            <a:cxnSpLocks/>
          </p:cNvCxnSpPr>
          <p:nvPr/>
        </p:nvCxnSpPr>
        <p:spPr>
          <a:xfrm flipH="1" flipV="1">
            <a:off x="4952498" y="1724914"/>
            <a:ext cx="3630261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群組 120">
            <a:extLst>
              <a:ext uri="{FF2B5EF4-FFF2-40B4-BE49-F238E27FC236}">
                <a16:creationId xmlns:a16="http://schemas.microsoft.com/office/drawing/2014/main" id="{81FA5E1B-A2C3-4F0A-B5C6-8B2418D1C52A}"/>
              </a:ext>
            </a:extLst>
          </p:cNvPr>
          <p:cNvGrpSpPr/>
          <p:nvPr/>
        </p:nvGrpSpPr>
        <p:grpSpPr>
          <a:xfrm>
            <a:off x="4119405" y="2336308"/>
            <a:ext cx="298383" cy="310013"/>
            <a:chOff x="-105878" y="1740168"/>
            <a:chExt cx="461666" cy="461665"/>
          </a:xfrm>
        </p:grpSpPr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568F52B1-96C8-4C34-913E-25417A457580}"/>
                </a:ext>
              </a:extLst>
            </p:cNvPr>
            <p:cNvSpPr/>
            <p:nvPr/>
          </p:nvSpPr>
          <p:spPr>
            <a:xfrm>
              <a:off x="-105878" y="1740168"/>
              <a:ext cx="461666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23" name="群組 122">
              <a:extLst>
                <a:ext uri="{FF2B5EF4-FFF2-40B4-BE49-F238E27FC236}">
                  <a16:creationId xmlns:a16="http://schemas.microsoft.com/office/drawing/2014/main" id="{9B848EC9-3D83-4D3E-A782-0AB2B1FB5507}"/>
                </a:ext>
              </a:extLst>
            </p:cNvPr>
            <p:cNvGrpSpPr/>
            <p:nvPr/>
          </p:nvGrpSpPr>
          <p:grpSpPr>
            <a:xfrm rot="21265833">
              <a:off x="-30571" y="1828628"/>
              <a:ext cx="317144" cy="302092"/>
              <a:chOff x="-43095" y="1828685"/>
              <a:chExt cx="317144" cy="302092"/>
            </a:xfrm>
          </p:grpSpPr>
          <p:cxnSp>
            <p:nvCxnSpPr>
              <p:cNvPr id="124" name="直線接點 123">
                <a:extLst>
                  <a:ext uri="{FF2B5EF4-FFF2-40B4-BE49-F238E27FC236}">
                    <a16:creationId xmlns:a16="http://schemas.microsoft.com/office/drawing/2014/main" id="{34539F8C-9817-48B8-99E7-F4E5DA459D52}"/>
                  </a:ext>
                </a:extLst>
              </p:cNvPr>
              <p:cNvCxnSpPr>
                <a:cxnSpLocks/>
              </p:cNvCxnSpPr>
              <p:nvPr/>
            </p:nvCxnSpPr>
            <p:spPr>
              <a:xfrm rot="334167">
                <a:off x="-34638" y="1828685"/>
                <a:ext cx="308687" cy="30209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線接點 124">
                <a:extLst>
                  <a:ext uri="{FF2B5EF4-FFF2-40B4-BE49-F238E27FC236}">
                    <a16:creationId xmlns:a16="http://schemas.microsoft.com/office/drawing/2014/main" id="{24498099-D0B1-440B-A602-44FA9A01FA8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-19251" y="1826698"/>
                <a:ext cx="265075" cy="31276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6" name="橢圓 125">
            <a:extLst>
              <a:ext uri="{FF2B5EF4-FFF2-40B4-BE49-F238E27FC236}">
                <a16:creationId xmlns:a16="http://schemas.microsoft.com/office/drawing/2014/main" id="{A4ACC9F5-3D5C-4176-95D5-A09FE93D9D84}"/>
              </a:ext>
            </a:extLst>
          </p:cNvPr>
          <p:cNvSpPr/>
          <p:nvPr/>
        </p:nvSpPr>
        <p:spPr>
          <a:xfrm>
            <a:off x="2896282" y="2391967"/>
            <a:ext cx="180000" cy="180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7" name="直線單箭頭接點 126">
            <a:extLst>
              <a:ext uri="{FF2B5EF4-FFF2-40B4-BE49-F238E27FC236}">
                <a16:creationId xmlns:a16="http://schemas.microsoft.com/office/drawing/2014/main" id="{352F2CC4-FB6B-4368-AA84-20361C297069}"/>
              </a:ext>
            </a:extLst>
          </p:cNvPr>
          <p:cNvCxnSpPr>
            <a:cxnSpLocks/>
            <a:endCxn id="126" idx="3"/>
          </p:cNvCxnSpPr>
          <p:nvPr/>
        </p:nvCxnSpPr>
        <p:spPr>
          <a:xfrm flipV="1">
            <a:off x="1546363" y="2545607"/>
            <a:ext cx="1376279" cy="8685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單箭頭接點 130">
            <a:extLst>
              <a:ext uri="{FF2B5EF4-FFF2-40B4-BE49-F238E27FC236}">
                <a16:creationId xmlns:a16="http://schemas.microsoft.com/office/drawing/2014/main" id="{92440216-0A7D-402A-B31F-A26B1484FF90}"/>
              </a:ext>
            </a:extLst>
          </p:cNvPr>
          <p:cNvCxnSpPr>
            <a:cxnSpLocks/>
          </p:cNvCxnSpPr>
          <p:nvPr/>
        </p:nvCxnSpPr>
        <p:spPr>
          <a:xfrm flipH="1" flipV="1">
            <a:off x="2998157" y="2588661"/>
            <a:ext cx="0" cy="87106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單箭頭接點 133">
            <a:extLst>
              <a:ext uri="{FF2B5EF4-FFF2-40B4-BE49-F238E27FC236}">
                <a16:creationId xmlns:a16="http://schemas.microsoft.com/office/drawing/2014/main" id="{49A94B28-D0FA-4E1E-B755-A661C56891F0}"/>
              </a:ext>
            </a:extLst>
          </p:cNvPr>
          <p:cNvCxnSpPr>
            <a:cxnSpLocks/>
          </p:cNvCxnSpPr>
          <p:nvPr/>
        </p:nvCxnSpPr>
        <p:spPr>
          <a:xfrm flipV="1">
            <a:off x="3113243" y="2477301"/>
            <a:ext cx="1006162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單箭頭接點 134">
            <a:extLst>
              <a:ext uri="{FF2B5EF4-FFF2-40B4-BE49-F238E27FC236}">
                <a16:creationId xmlns:a16="http://schemas.microsoft.com/office/drawing/2014/main" id="{867D178D-C84B-4DCE-ACFE-EC4B92BC9B53}"/>
              </a:ext>
            </a:extLst>
          </p:cNvPr>
          <p:cNvCxnSpPr>
            <a:cxnSpLocks/>
          </p:cNvCxnSpPr>
          <p:nvPr/>
        </p:nvCxnSpPr>
        <p:spPr>
          <a:xfrm flipV="1">
            <a:off x="4274244" y="2622985"/>
            <a:ext cx="0" cy="8726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單箭頭接點 160">
            <a:extLst>
              <a:ext uri="{FF2B5EF4-FFF2-40B4-BE49-F238E27FC236}">
                <a16:creationId xmlns:a16="http://schemas.microsoft.com/office/drawing/2014/main" id="{BE7EED1B-24B5-4D6C-B0E2-0C883BB62CEA}"/>
              </a:ext>
            </a:extLst>
          </p:cNvPr>
          <p:cNvCxnSpPr>
            <a:cxnSpLocks/>
          </p:cNvCxnSpPr>
          <p:nvPr/>
        </p:nvCxnSpPr>
        <p:spPr>
          <a:xfrm flipH="1" flipV="1">
            <a:off x="4271919" y="1724914"/>
            <a:ext cx="0" cy="611395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單箭頭接點 178">
            <a:extLst>
              <a:ext uri="{FF2B5EF4-FFF2-40B4-BE49-F238E27FC236}">
                <a16:creationId xmlns:a16="http://schemas.microsoft.com/office/drawing/2014/main" id="{FB229E63-F052-4878-B387-3F45DCC1BEED}"/>
              </a:ext>
            </a:extLst>
          </p:cNvPr>
          <p:cNvCxnSpPr>
            <a:cxnSpLocks/>
          </p:cNvCxnSpPr>
          <p:nvPr/>
        </p:nvCxnSpPr>
        <p:spPr>
          <a:xfrm>
            <a:off x="4248169" y="1738325"/>
            <a:ext cx="199575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DD50E574-B1AC-44CA-8149-0E8A8AD12849}"/>
                  </a:ext>
                </a:extLst>
              </p:cNvPr>
              <p:cNvSpPr txBox="1"/>
              <p:nvPr/>
            </p:nvSpPr>
            <p:spPr>
              <a:xfrm>
                <a:off x="398520" y="6084405"/>
                <a:ext cx="1487074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0" name="文字方塊 179">
                <a:extLst>
                  <a:ext uri="{FF2B5EF4-FFF2-40B4-BE49-F238E27FC236}">
                    <a16:creationId xmlns:a16="http://schemas.microsoft.com/office/drawing/2014/main" id="{DD50E574-B1AC-44CA-8149-0E8A8AD12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" y="6084405"/>
                <a:ext cx="1487074" cy="381258"/>
              </a:xfrm>
              <a:prstGeom prst="rect">
                <a:avLst/>
              </a:prstGeom>
              <a:blipFill>
                <a:blip r:embed="rId24"/>
                <a:stretch>
                  <a:fillRect l="-4508" t="-1587" r="-1639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20A7F60D-CC9C-4DB7-9060-4E26FC8FE814}"/>
                  </a:ext>
                </a:extLst>
              </p:cNvPr>
              <p:cNvSpPr txBox="1"/>
              <p:nvPr/>
            </p:nvSpPr>
            <p:spPr>
              <a:xfrm>
                <a:off x="408231" y="901981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1" name="文字方塊 180">
                <a:extLst>
                  <a:ext uri="{FF2B5EF4-FFF2-40B4-BE49-F238E27FC236}">
                    <a16:creationId xmlns:a16="http://schemas.microsoft.com/office/drawing/2014/main" id="{20A7F60D-CC9C-4DB7-9060-4E26FC8FE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31" y="901981"/>
                <a:ext cx="1833835" cy="381258"/>
              </a:xfrm>
              <a:prstGeom prst="rect">
                <a:avLst/>
              </a:prstGeom>
              <a:blipFill>
                <a:blip r:embed="rId25"/>
                <a:stretch>
                  <a:fillRect l="-3654" t="-1587" r="-997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1E087325-E0CC-4FA1-B331-05F40467767B}"/>
                  </a:ext>
                </a:extLst>
              </p:cNvPr>
              <p:cNvSpPr txBox="1"/>
              <p:nvPr/>
            </p:nvSpPr>
            <p:spPr>
              <a:xfrm>
                <a:off x="398520" y="1390066"/>
                <a:ext cx="1833835" cy="3812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2" name="文字方塊 181">
                <a:extLst>
                  <a:ext uri="{FF2B5EF4-FFF2-40B4-BE49-F238E27FC236}">
                    <a16:creationId xmlns:a16="http://schemas.microsoft.com/office/drawing/2014/main" id="{1E087325-E0CC-4FA1-B331-05F404677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0" y="1390066"/>
                <a:ext cx="1833835" cy="381258"/>
              </a:xfrm>
              <a:prstGeom prst="rect">
                <a:avLst/>
              </a:prstGeom>
              <a:blipFill>
                <a:blip r:embed="rId26"/>
                <a:stretch>
                  <a:fillRect l="-3654" t="-1587" r="-997" b="-238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7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FEBAF7FA-9A52-43FE-A44E-924758A67A0E}"/>
              </a:ext>
            </a:extLst>
          </p:cNvPr>
          <p:cNvCxnSpPr>
            <a:cxnSpLocks/>
          </p:cNvCxnSpPr>
          <p:nvPr/>
        </p:nvCxnSpPr>
        <p:spPr>
          <a:xfrm flipV="1">
            <a:off x="2596456" y="474271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單箭頭接點 88">
            <a:extLst>
              <a:ext uri="{FF2B5EF4-FFF2-40B4-BE49-F238E27FC236}">
                <a16:creationId xmlns:a16="http://schemas.microsoft.com/office/drawing/2014/main" id="{BC1ADA4C-3EDE-4EF5-9E58-BE8A9FEEB2B5}"/>
              </a:ext>
            </a:extLst>
          </p:cNvPr>
          <p:cNvCxnSpPr>
            <a:cxnSpLocks/>
          </p:cNvCxnSpPr>
          <p:nvPr/>
        </p:nvCxnSpPr>
        <p:spPr>
          <a:xfrm flipV="1">
            <a:off x="3890618" y="4739780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1D62AE9B-0F12-48B0-98F3-131EC32264A4}"/>
              </a:ext>
            </a:extLst>
          </p:cNvPr>
          <p:cNvCxnSpPr>
            <a:cxnSpLocks/>
          </p:cNvCxnSpPr>
          <p:nvPr/>
        </p:nvCxnSpPr>
        <p:spPr>
          <a:xfrm>
            <a:off x="843077" y="4750012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2F49220C-299E-486B-9728-F63BD0E8FDF9}"/>
              </a:ext>
            </a:extLst>
          </p:cNvPr>
          <p:cNvCxnSpPr>
            <a:cxnSpLocks/>
          </p:cNvCxnSpPr>
          <p:nvPr/>
        </p:nvCxnSpPr>
        <p:spPr>
          <a:xfrm flipV="1">
            <a:off x="1163065" y="4744823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CDF0E9D5-BFB6-430B-B7A6-CC1ED6A3BED7}"/>
              </a:ext>
            </a:extLst>
          </p:cNvPr>
          <p:cNvCxnSpPr>
            <a:cxnSpLocks/>
          </p:cNvCxnSpPr>
          <p:nvPr/>
        </p:nvCxnSpPr>
        <p:spPr>
          <a:xfrm flipV="1">
            <a:off x="821249" y="4487225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64B57A16-7180-4774-8BF8-E837319C8538}"/>
              </a:ext>
            </a:extLst>
          </p:cNvPr>
          <p:cNvCxnSpPr>
            <a:cxnSpLocks/>
          </p:cNvCxnSpPr>
          <p:nvPr/>
        </p:nvCxnSpPr>
        <p:spPr>
          <a:xfrm flipV="1">
            <a:off x="1520616" y="4473329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BCE1823E-F48D-4201-963F-B856C0DEFBDF}"/>
              </a:ext>
            </a:extLst>
          </p:cNvPr>
          <p:cNvSpPr/>
          <p:nvPr/>
        </p:nvSpPr>
        <p:spPr>
          <a:xfrm>
            <a:off x="265075" y="75338"/>
            <a:ext cx="4509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Multi-head Self-attention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ACEA257-6C41-43FC-BE26-00A9F07663A6}"/>
              </a:ext>
            </a:extLst>
          </p:cNvPr>
          <p:cNvSpPr/>
          <p:nvPr/>
        </p:nvSpPr>
        <p:spPr>
          <a:xfrm>
            <a:off x="2356894" y="6084405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E285AF8-2060-448A-8624-6BBF6F1FF398}"/>
              </a:ext>
            </a:extLst>
          </p:cNvPr>
          <p:cNvSpPr/>
          <p:nvPr/>
        </p:nvSpPr>
        <p:spPr>
          <a:xfrm>
            <a:off x="2436123" y="5006241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/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F611EDB-4EE7-4247-AF5E-DF99E9812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638" y="5054058"/>
                <a:ext cx="715161" cy="4735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82452422-F25D-41BF-8A03-773978232C2A}"/>
              </a:ext>
            </a:extLst>
          </p:cNvPr>
          <p:cNvCxnSpPr>
            <a:cxnSpLocks/>
          </p:cNvCxnSpPr>
          <p:nvPr/>
        </p:nvCxnSpPr>
        <p:spPr>
          <a:xfrm flipV="1">
            <a:off x="2588711" y="5550188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D0DCA3CC-418B-482F-970B-9A0F14D677FF}"/>
              </a:ext>
            </a:extLst>
          </p:cNvPr>
          <p:cNvCxnSpPr>
            <a:cxnSpLocks/>
          </p:cNvCxnSpPr>
          <p:nvPr/>
        </p:nvCxnSpPr>
        <p:spPr>
          <a:xfrm>
            <a:off x="1142057" y="5831695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06DF0724-10C6-492F-8CEB-3C5C2EB8199C}"/>
              </a:ext>
            </a:extLst>
          </p:cNvPr>
          <p:cNvGrpSpPr/>
          <p:nvPr/>
        </p:nvGrpSpPr>
        <p:grpSpPr>
          <a:xfrm>
            <a:off x="3553436" y="5006241"/>
            <a:ext cx="715161" cy="813431"/>
            <a:chOff x="3154887" y="3748362"/>
            <a:chExt cx="715161" cy="813431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684D2D8C-7825-4094-B321-8D1F46277830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" name="文字方塊 11">
                  <a:extLst>
                    <a:ext uri="{FF2B5EF4-FFF2-40B4-BE49-F238E27FC236}">
                      <a16:creationId xmlns:a16="http://schemas.microsoft.com/office/drawing/2014/main" id="{CAE55535-1353-49C5-B3CD-693B983833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直線單箭頭接點 19">
              <a:extLst>
                <a:ext uri="{FF2B5EF4-FFF2-40B4-BE49-F238E27FC236}">
                  <a16:creationId xmlns:a16="http://schemas.microsoft.com/office/drawing/2014/main" id="{8D0FAA61-11F8-4343-9FAC-AA292A7C76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/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81FC01-0DAE-4DE3-929C-91D6FBDF2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419" y="6152809"/>
                <a:ext cx="715161" cy="4735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群組 41">
            <a:extLst>
              <a:ext uri="{FF2B5EF4-FFF2-40B4-BE49-F238E27FC236}">
                <a16:creationId xmlns:a16="http://schemas.microsoft.com/office/drawing/2014/main" id="{D7E1C23A-1289-43B5-8C12-9C14808752E0}"/>
              </a:ext>
            </a:extLst>
          </p:cNvPr>
          <p:cNvGrpSpPr/>
          <p:nvPr/>
        </p:nvGrpSpPr>
        <p:grpSpPr>
          <a:xfrm>
            <a:off x="831202" y="5006241"/>
            <a:ext cx="715161" cy="813431"/>
            <a:chOff x="1299972" y="3748362"/>
            <a:chExt cx="715161" cy="813431"/>
          </a:xfrm>
        </p:grpSpPr>
        <p:grpSp>
          <p:nvGrpSpPr>
            <p:cNvPr id="39" name="群組 38">
              <a:extLst>
                <a:ext uri="{FF2B5EF4-FFF2-40B4-BE49-F238E27FC236}">
                  <a16:creationId xmlns:a16="http://schemas.microsoft.com/office/drawing/2014/main" id="{3B9ACEB8-D3E3-4435-A9DC-290C63A78BFB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51E5C2E0-E1A6-4A3D-82A8-5ADA26D6A31B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9" name="直線單箭頭接點 18">
                <a:extLst>
                  <a:ext uri="{FF2B5EF4-FFF2-40B4-BE49-F238E27FC236}">
                    <a16:creationId xmlns:a16="http://schemas.microsoft.com/office/drawing/2014/main" id="{4CFB0120-F33F-48CB-A22B-16B52C420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6" name="文字方塊 15">
                  <a:extLst>
                    <a:ext uri="{FF2B5EF4-FFF2-40B4-BE49-F238E27FC236}">
                      <a16:creationId xmlns:a16="http://schemas.microsoft.com/office/drawing/2014/main" id="{B327653C-8387-4F7D-9B60-A89815B2D9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5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48047BE0-D0E9-4803-A070-A7783EA9F01F}"/>
              </a:ext>
            </a:extLst>
          </p:cNvPr>
          <p:cNvSpPr txBox="1"/>
          <p:nvPr/>
        </p:nvSpPr>
        <p:spPr>
          <a:xfrm>
            <a:off x="5259587" y="106115"/>
            <a:ext cx="350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(2 heads as example)</a:t>
            </a:r>
            <a:endParaRPr lang="zh-TW" altLang="en-US" sz="2800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E221CF90-0A7D-4C0E-A2CC-15ED7B86ED19}"/>
              </a:ext>
            </a:extLst>
          </p:cNvPr>
          <p:cNvSpPr/>
          <p:nvPr/>
        </p:nvSpPr>
        <p:spPr>
          <a:xfrm>
            <a:off x="677249" y="390948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/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8BC01294-7889-4FBA-B708-F74A49C81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351" y="3444906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矩形 63">
            <a:extLst>
              <a:ext uri="{FF2B5EF4-FFF2-40B4-BE49-F238E27FC236}">
                <a16:creationId xmlns:a16="http://schemas.microsoft.com/office/drawing/2014/main" id="{55E8DCFD-87AC-4F39-838D-EAF48E1AA2C6}"/>
              </a:ext>
            </a:extLst>
          </p:cNvPr>
          <p:cNvSpPr/>
          <p:nvPr/>
        </p:nvSpPr>
        <p:spPr>
          <a:xfrm>
            <a:off x="1397044" y="3894095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/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04340317-C68A-4B3D-9D7E-4687FBD92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93" y="3434925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直線單箭頭接點 79">
            <a:extLst>
              <a:ext uri="{FF2B5EF4-FFF2-40B4-BE49-F238E27FC236}">
                <a16:creationId xmlns:a16="http://schemas.microsoft.com/office/drawing/2014/main" id="{370B5727-0DE9-417A-808A-F9623AEECD30}"/>
              </a:ext>
            </a:extLst>
          </p:cNvPr>
          <p:cNvCxnSpPr>
            <a:cxnSpLocks/>
          </p:cNvCxnSpPr>
          <p:nvPr/>
        </p:nvCxnSpPr>
        <p:spPr>
          <a:xfrm>
            <a:off x="2276468" y="474790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237FA8A2-F1D5-42CD-B9AF-4A324B1D141B}"/>
              </a:ext>
            </a:extLst>
          </p:cNvPr>
          <p:cNvCxnSpPr>
            <a:cxnSpLocks/>
          </p:cNvCxnSpPr>
          <p:nvPr/>
        </p:nvCxnSpPr>
        <p:spPr>
          <a:xfrm flipV="1">
            <a:off x="2254640" y="448511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單箭頭接點 82">
            <a:extLst>
              <a:ext uri="{FF2B5EF4-FFF2-40B4-BE49-F238E27FC236}">
                <a16:creationId xmlns:a16="http://schemas.microsoft.com/office/drawing/2014/main" id="{554DB6FE-A524-4174-B121-6791CCB6A187}"/>
              </a:ext>
            </a:extLst>
          </p:cNvPr>
          <p:cNvCxnSpPr>
            <a:cxnSpLocks/>
          </p:cNvCxnSpPr>
          <p:nvPr/>
        </p:nvCxnSpPr>
        <p:spPr>
          <a:xfrm flipV="1">
            <a:off x="2954007" y="447121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矩形 83">
            <a:extLst>
              <a:ext uri="{FF2B5EF4-FFF2-40B4-BE49-F238E27FC236}">
                <a16:creationId xmlns:a16="http://schemas.microsoft.com/office/drawing/2014/main" id="{E8AC16EE-707D-4413-85C3-7E75144290EF}"/>
              </a:ext>
            </a:extLst>
          </p:cNvPr>
          <p:cNvSpPr/>
          <p:nvPr/>
        </p:nvSpPr>
        <p:spPr>
          <a:xfrm>
            <a:off x="2110640" y="390737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/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EDF4CA8B-ACE4-4BAC-ADA9-8F1A37D8C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742" y="3442794"/>
                <a:ext cx="715161" cy="4735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矩形 85">
            <a:extLst>
              <a:ext uri="{FF2B5EF4-FFF2-40B4-BE49-F238E27FC236}">
                <a16:creationId xmlns:a16="http://schemas.microsoft.com/office/drawing/2014/main" id="{A283BE6A-E96F-404C-B925-4A5CF53515E9}"/>
              </a:ext>
            </a:extLst>
          </p:cNvPr>
          <p:cNvSpPr/>
          <p:nvPr/>
        </p:nvSpPr>
        <p:spPr>
          <a:xfrm>
            <a:off x="2830435" y="3891983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/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7" name="文字方塊 86">
                <a:extLst>
                  <a:ext uri="{FF2B5EF4-FFF2-40B4-BE49-F238E27FC236}">
                    <a16:creationId xmlns:a16="http://schemas.microsoft.com/office/drawing/2014/main" id="{8B39BD47-3F92-40C9-AEB1-ECC528E5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962" y="3434108"/>
                <a:ext cx="715161" cy="4735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99FA4966-947C-4D89-8863-E3158BD623B4}"/>
              </a:ext>
            </a:extLst>
          </p:cNvPr>
          <p:cNvCxnSpPr>
            <a:cxnSpLocks/>
          </p:cNvCxnSpPr>
          <p:nvPr/>
        </p:nvCxnSpPr>
        <p:spPr>
          <a:xfrm>
            <a:off x="3570630" y="4744969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單箭頭接點 89">
            <a:extLst>
              <a:ext uri="{FF2B5EF4-FFF2-40B4-BE49-F238E27FC236}">
                <a16:creationId xmlns:a16="http://schemas.microsoft.com/office/drawing/2014/main" id="{0D8C94F5-7013-4A18-A148-966A3554B83D}"/>
              </a:ext>
            </a:extLst>
          </p:cNvPr>
          <p:cNvCxnSpPr>
            <a:cxnSpLocks/>
          </p:cNvCxnSpPr>
          <p:nvPr/>
        </p:nvCxnSpPr>
        <p:spPr>
          <a:xfrm flipV="1">
            <a:off x="3548802" y="4482182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單箭頭接點 90">
            <a:extLst>
              <a:ext uri="{FF2B5EF4-FFF2-40B4-BE49-F238E27FC236}">
                <a16:creationId xmlns:a16="http://schemas.microsoft.com/office/drawing/2014/main" id="{B8EBC7C4-AE97-4A58-9D77-A5533426A057}"/>
              </a:ext>
            </a:extLst>
          </p:cNvPr>
          <p:cNvCxnSpPr>
            <a:cxnSpLocks/>
          </p:cNvCxnSpPr>
          <p:nvPr/>
        </p:nvCxnSpPr>
        <p:spPr>
          <a:xfrm flipV="1">
            <a:off x="4248169" y="446828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99928ECE-5F92-4944-8DEC-961DAF7A6383}"/>
              </a:ext>
            </a:extLst>
          </p:cNvPr>
          <p:cNvSpPr/>
          <p:nvPr/>
        </p:nvSpPr>
        <p:spPr>
          <a:xfrm>
            <a:off x="3404802" y="390444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/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3" name="文字方塊 92">
                <a:extLst>
                  <a:ext uri="{FF2B5EF4-FFF2-40B4-BE49-F238E27FC236}">
                    <a16:creationId xmlns:a16="http://schemas.microsoft.com/office/drawing/2014/main" id="{FB089001-CD01-40FC-BFE7-FCDB2C2C2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904" y="3439863"/>
                <a:ext cx="715161" cy="4735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矩形 93">
            <a:extLst>
              <a:ext uri="{FF2B5EF4-FFF2-40B4-BE49-F238E27FC236}">
                <a16:creationId xmlns:a16="http://schemas.microsoft.com/office/drawing/2014/main" id="{707C68F1-12A8-468A-9EE4-D4AACADC6FA7}"/>
              </a:ext>
            </a:extLst>
          </p:cNvPr>
          <p:cNvSpPr/>
          <p:nvPr/>
        </p:nvSpPr>
        <p:spPr>
          <a:xfrm>
            <a:off x="4124597" y="3889052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/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5" name="文字方塊 94">
                <a:extLst>
                  <a:ext uri="{FF2B5EF4-FFF2-40B4-BE49-F238E27FC236}">
                    <a16:creationId xmlns:a16="http://schemas.microsoft.com/office/drawing/2014/main" id="{A6D8155C-3A19-4A2C-B8CE-80721882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589" y="3428914"/>
                <a:ext cx="715161" cy="4735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6" name="直線單箭頭接點 135">
            <a:extLst>
              <a:ext uri="{FF2B5EF4-FFF2-40B4-BE49-F238E27FC236}">
                <a16:creationId xmlns:a16="http://schemas.microsoft.com/office/drawing/2014/main" id="{BCD0C340-0787-45EC-9B0A-AE706691A384}"/>
              </a:ext>
            </a:extLst>
          </p:cNvPr>
          <p:cNvCxnSpPr>
            <a:cxnSpLocks/>
          </p:cNvCxnSpPr>
          <p:nvPr/>
        </p:nvCxnSpPr>
        <p:spPr>
          <a:xfrm flipV="1">
            <a:off x="6915810" y="4711492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單箭頭接點 136">
            <a:extLst>
              <a:ext uri="{FF2B5EF4-FFF2-40B4-BE49-F238E27FC236}">
                <a16:creationId xmlns:a16="http://schemas.microsoft.com/office/drawing/2014/main" id="{F24611BE-7DBD-424E-933F-D5B988827534}"/>
              </a:ext>
            </a:extLst>
          </p:cNvPr>
          <p:cNvCxnSpPr>
            <a:cxnSpLocks/>
          </p:cNvCxnSpPr>
          <p:nvPr/>
        </p:nvCxnSpPr>
        <p:spPr>
          <a:xfrm flipV="1">
            <a:off x="8209972" y="4708561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單箭頭接點 137">
            <a:extLst>
              <a:ext uri="{FF2B5EF4-FFF2-40B4-BE49-F238E27FC236}">
                <a16:creationId xmlns:a16="http://schemas.microsoft.com/office/drawing/2014/main" id="{66B849B5-65EB-4729-9BA0-9E8295B706E2}"/>
              </a:ext>
            </a:extLst>
          </p:cNvPr>
          <p:cNvCxnSpPr>
            <a:cxnSpLocks/>
          </p:cNvCxnSpPr>
          <p:nvPr/>
        </p:nvCxnSpPr>
        <p:spPr>
          <a:xfrm>
            <a:off x="5162431" y="4718793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單箭頭接點 138">
            <a:extLst>
              <a:ext uri="{FF2B5EF4-FFF2-40B4-BE49-F238E27FC236}">
                <a16:creationId xmlns:a16="http://schemas.microsoft.com/office/drawing/2014/main" id="{A32D30F5-9C59-406C-AE2F-DE24A3834CEA}"/>
              </a:ext>
            </a:extLst>
          </p:cNvPr>
          <p:cNvCxnSpPr>
            <a:cxnSpLocks/>
          </p:cNvCxnSpPr>
          <p:nvPr/>
        </p:nvCxnSpPr>
        <p:spPr>
          <a:xfrm flipV="1">
            <a:off x="5482419" y="4713604"/>
            <a:ext cx="0" cy="508876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單箭頭接點 139">
            <a:extLst>
              <a:ext uri="{FF2B5EF4-FFF2-40B4-BE49-F238E27FC236}">
                <a16:creationId xmlns:a16="http://schemas.microsoft.com/office/drawing/2014/main" id="{8636021D-BDCD-49E8-B26B-01EDEC5BE58C}"/>
              </a:ext>
            </a:extLst>
          </p:cNvPr>
          <p:cNvCxnSpPr>
            <a:cxnSpLocks/>
          </p:cNvCxnSpPr>
          <p:nvPr/>
        </p:nvCxnSpPr>
        <p:spPr>
          <a:xfrm flipV="1">
            <a:off x="5140603" y="4456006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單箭頭接點 140">
            <a:extLst>
              <a:ext uri="{FF2B5EF4-FFF2-40B4-BE49-F238E27FC236}">
                <a16:creationId xmlns:a16="http://schemas.microsoft.com/office/drawing/2014/main" id="{58BC020D-9550-4987-8E6C-B6C9A14C0DCA}"/>
              </a:ext>
            </a:extLst>
          </p:cNvPr>
          <p:cNvCxnSpPr>
            <a:cxnSpLocks/>
          </p:cNvCxnSpPr>
          <p:nvPr/>
        </p:nvCxnSpPr>
        <p:spPr>
          <a:xfrm flipV="1">
            <a:off x="5839970" y="4442110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矩形 141">
            <a:extLst>
              <a:ext uri="{FF2B5EF4-FFF2-40B4-BE49-F238E27FC236}">
                <a16:creationId xmlns:a16="http://schemas.microsoft.com/office/drawing/2014/main" id="{624EE3C0-1EE9-49DD-AB30-B6C84B10A870}"/>
              </a:ext>
            </a:extLst>
          </p:cNvPr>
          <p:cNvSpPr/>
          <p:nvPr/>
        </p:nvSpPr>
        <p:spPr>
          <a:xfrm>
            <a:off x="6676248" y="605318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3" name="矩形 142">
            <a:extLst>
              <a:ext uri="{FF2B5EF4-FFF2-40B4-BE49-F238E27FC236}">
                <a16:creationId xmlns:a16="http://schemas.microsoft.com/office/drawing/2014/main" id="{EBFD409F-0FB1-4969-B1DD-C786A43EF7EC}"/>
              </a:ext>
            </a:extLst>
          </p:cNvPr>
          <p:cNvSpPr/>
          <p:nvPr/>
        </p:nvSpPr>
        <p:spPr>
          <a:xfrm>
            <a:off x="6755477" y="4975022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/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4" name="文字方塊 143">
                <a:extLst>
                  <a:ext uri="{FF2B5EF4-FFF2-40B4-BE49-F238E27FC236}">
                    <a16:creationId xmlns:a16="http://schemas.microsoft.com/office/drawing/2014/main" id="{CDB5045F-D656-4550-8F42-320E4DFF8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3992" y="5022839"/>
                <a:ext cx="715161" cy="473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直線單箭頭接點 144">
            <a:extLst>
              <a:ext uri="{FF2B5EF4-FFF2-40B4-BE49-F238E27FC236}">
                <a16:creationId xmlns:a16="http://schemas.microsoft.com/office/drawing/2014/main" id="{A8AFCAAF-10B3-4B78-9D58-560632F4C7E1}"/>
              </a:ext>
            </a:extLst>
          </p:cNvPr>
          <p:cNvCxnSpPr>
            <a:cxnSpLocks/>
          </p:cNvCxnSpPr>
          <p:nvPr/>
        </p:nvCxnSpPr>
        <p:spPr>
          <a:xfrm flipV="1">
            <a:off x="6908065" y="5518969"/>
            <a:ext cx="0" cy="508876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單箭頭接點 145">
            <a:extLst>
              <a:ext uri="{FF2B5EF4-FFF2-40B4-BE49-F238E27FC236}">
                <a16:creationId xmlns:a16="http://schemas.microsoft.com/office/drawing/2014/main" id="{AFC4CAD1-3CC4-4B14-BB30-F9DDD953646F}"/>
              </a:ext>
            </a:extLst>
          </p:cNvPr>
          <p:cNvCxnSpPr>
            <a:cxnSpLocks/>
          </p:cNvCxnSpPr>
          <p:nvPr/>
        </p:nvCxnSpPr>
        <p:spPr>
          <a:xfrm>
            <a:off x="5461411" y="5800476"/>
            <a:ext cx="2768959" cy="0"/>
          </a:xfrm>
          <a:prstGeom prst="straightConnector1">
            <a:avLst/>
          </a:prstGeom>
          <a:ln w="25400">
            <a:solidFill>
              <a:srgbClr val="0000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群組 146">
            <a:extLst>
              <a:ext uri="{FF2B5EF4-FFF2-40B4-BE49-F238E27FC236}">
                <a16:creationId xmlns:a16="http://schemas.microsoft.com/office/drawing/2014/main" id="{8323770B-696E-42E2-ACD3-663DBB3F91C6}"/>
              </a:ext>
            </a:extLst>
          </p:cNvPr>
          <p:cNvGrpSpPr/>
          <p:nvPr/>
        </p:nvGrpSpPr>
        <p:grpSpPr>
          <a:xfrm>
            <a:off x="7872790" y="4975022"/>
            <a:ext cx="715161" cy="813431"/>
            <a:chOff x="3154887" y="3748362"/>
            <a:chExt cx="715161" cy="813431"/>
          </a:xfrm>
        </p:grpSpPr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9B36872D-A4A6-45F8-8A67-C6C52DF3A85E}"/>
                </a:ext>
              </a:extLst>
            </p:cNvPr>
            <p:cNvSpPr/>
            <p:nvPr/>
          </p:nvSpPr>
          <p:spPr>
            <a:xfrm>
              <a:off x="3346646" y="3748362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/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49" name="文字方塊 148">
                  <a:extLst>
                    <a:ext uri="{FF2B5EF4-FFF2-40B4-BE49-F238E27FC236}">
                      <a16:creationId xmlns:a16="http://schemas.microsoft.com/office/drawing/2014/main" id="{AAB99A89-8376-43D3-AE0C-D0ABD7C02F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4887" y="3785905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直線單箭頭接點 149">
              <a:extLst>
                <a:ext uri="{FF2B5EF4-FFF2-40B4-BE49-F238E27FC236}">
                  <a16:creationId xmlns:a16="http://schemas.microsoft.com/office/drawing/2014/main" id="{22B55BC7-1769-4A89-97BC-FF8D23C60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0646" y="4290299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/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1" name="文字方塊 150">
                <a:extLst>
                  <a:ext uri="{FF2B5EF4-FFF2-40B4-BE49-F238E27FC236}">
                    <a16:creationId xmlns:a16="http://schemas.microsoft.com/office/drawing/2014/main" id="{1823B9F6-342A-4423-AD7F-AA9C79DCB9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773" y="6121590"/>
                <a:ext cx="715161" cy="47359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群組 151">
            <a:extLst>
              <a:ext uri="{FF2B5EF4-FFF2-40B4-BE49-F238E27FC236}">
                <a16:creationId xmlns:a16="http://schemas.microsoft.com/office/drawing/2014/main" id="{1F5C46DB-D09F-4D1A-B9CA-3BF24D986FA3}"/>
              </a:ext>
            </a:extLst>
          </p:cNvPr>
          <p:cNvGrpSpPr/>
          <p:nvPr/>
        </p:nvGrpSpPr>
        <p:grpSpPr>
          <a:xfrm>
            <a:off x="5150556" y="4975022"/>
            <a:ext cx="715161" cy="813431"/>
            <a:chOff x="1299972" y="3748362"/>
            <a:chExt cx="715161" cy="813431"/>
          </a:xfrm>
        </p:grpSpPr>
        <p:grpSp>
          <p:nvGrpSpPr>
            <p:cNvPr id="153" name="群組 152">
              <a:extLst>
                <a:ext uri="{FF2B5EF4-FFF2-40B4-BE49-F238E27FC236}">
                  <a16:creationId xmlns:a16="http://schemas.microsoft.com/office/drawing/2014/main" id="{AE8154E4-D37E-4827-BE33-1ADFCE55FA94}"/>
                </a:ext>
              </a:extLst>
            </p:cNvPr>
            <p:cNvGrpSpPr/>
            <p:nvPr/>
          </p:nvGrpSpPr>
          <p:grpSpPr>
            <a:xfrm>
              <a:off x="1488062" y="3748362"/>
              <a:ext cx="288000" cy="813431"/>
              <a:chOff x="2212165" y="3748362"/>
              <a:chExt cx="288000" cy="813431"/>
            </a:xfrm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A7FC94DC-4C30-4E55-B3BB-38B4D7421A06}"/>
                  </a:ext>
                </a:extLst>
              </p:cNvPr>
              <p:cNvSpPr/>
              <p:nvPr/>
            </p:nvSpPr>
            <p:spPr>
              <a:xfrm>
                <a:off x="2212165" y="3748362"/>
                <a:ext cx="288000" cy="540000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p:cxnSp>
            <p:nvCxnSpPr>
              <p:cNvPr id="156" name="直線單箭頭接點 155">
                <a:extLst>
                  <a:ext uri="{FF2B5EF4-FFF2-40B4-BE49-F238E27FC236}">
                    <a16:creationId xmlns:a16="http://schemas.microsoft.com/office/drawing/2014/main" id="{CFD41D93-EBE4-44E2-9AD0-D7EB7A6A9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44779" y="4290299"/>
                <a:ext cx="0" cy="271494"/>
              </a:xfrm>
              <a:prstGeom prst="straightConnector1">
                <a:avLst/>
              </a:prstGeom>
              <a:ln w="254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/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54" name="文字方塊 153">
                  <a:extLst>
                    <a:ext uri="{FF2B5EF4-FFF2-40B4-BE49-F238E27FC236}">
                      <a16:creationId xmlns:a16="http://schemas.microsoft.com/office/drawing/2014/main" id="{42B091D5-5DFD-4BCB-8E6D-ABD6C86093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9972" y="3796179"/>
                  <a:ext cx="715161" cy="473591"/>
                </a:xfrm>
                <a:prstGeom prst="rect">
                  <a:avLst/>
                </a:prstGeom>
                <a:blipFill>
                  <a:blip r:embed="rId15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7" name="矩形 156">
            <a:extLst>
              <a:ext uri="{FF2B5EF4-FFF2-40B4-BE49-F238E27FC236}">
                <a16:creationId xmlns:a16="http://schemas.microsoft.com/office/drawing/2014/main" id="{1BC277D8-1DB5-41E0-AADD-C26534F108A3}"/>
              </a:ext>
            </a:extLst>
          </p:cNvPr>
          <p:cNvSpPr/>
          <p:nvPr/>
        </p:nvSpPr>
        <p:spPr>
          <a:xfrm>
            <a:off x="4996603" y="387826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/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8" name="文字方塊 157">
                <a:extLst>
                  <a:ext uri="{FF2B5EF4-FFF2-40B4-BE49-F238E27FC236}">
                    <a16:creationId xmlns:a16="http://schemas.microsoft.com/office/drawing/2014/main" id="{DFD6171F-8E7D-4038-BC94-2C90BE25A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705" y="3413687"/>
                <a:ext cx="715161" cy="473591"/>
              </a:xfrm>
              <a:prstGeom prst="rect">
                <a:avLst/>
              </a:prstGeom>
              <a:blipFill>
                <a:blip r:embed="rId16"/>
                <a:stretch>
                  <a:fillRect b="-897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矩形 158">
            <a:extLst>
              <a:ext uri="{FF2B5EF4-FFF2-40B4-BE49-F238E27FC236}">
                <a16:creationId xmlns:a16="http://schemas.microsoft.com/office/drawing/2014/main" id="{D894C578-DF7D-407A-9534-3E9D345E3EAC}"/>
              </a:ext>
            </a:extLst>
          </p:cNvPr>
          <p:cNvSpPr/>
          <p:nvPr/>
        </p:nvSpPr>
        <p:spPr>
          <a:xfrm>
            <a:off x="5716398" y="3862876"/>
            <a:ext cx="288000" cy="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/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0" name="文字方塊 159">
                <a:extLst>
                  <a:ext uri="{FF2B5EF4-FFF2-40B4-BE49-F238E27FC236}">
                    <a16:creationId xmlns:a16="http://schemas.microsoft.com/office/drawing/2014/main" id="{D4E6863D-4EC1-45B6-AE20-803112A8F4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647" y="3403706"/>
                <a:ext cx="715161" cy="473591"/>
              </a:xfrm>
              <a:prstGeom prst="rect">
                <a:avLst/>
              </a:prstGeom>
              <a:blipFill>
                <a:blip r:embed="rId17"/>
                <a:stretch>
                  <a:fillRect b="-102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2" name="直線單箭頭接點 161">
            <a:extLst>
              <a:ext uri="{FF2B5EF4-FFF2-40B4-BE49-F238E27FC236}">
                <a16:creationId xmlns:a16="http://schemas.microsoft.com/office/drawing/2014/main" id="{E39BDB91-DBF6-4144-86B6-4D1801C28215}"/>
              </a:ext>
            </a:extLst>
          </p:cNvPr>
          <p:cNvCxnSpPr>
            <a:cxnSpLocks/>
          </p:cNvCxnSpPr>
          <p:nvPr/>
        </p:nvCxnSpPr>
        <p:spPr>
          <a:xfrm>
            <a:off x="6595822" y="4716681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線單箭頭接點 162">
            <a:extLst>
              <a:ext uri="{FF2B5EF4-FFF2-40B4-BE49-F238E27FC236}">
                <a16:creationId xmlns:a16="http://schemas.microsoft.com/office/drawing/2014/main" id="{5247A413-CB58-4A93-BF6C-C8077A5E86C4}"/>
              </a:ext>
            </a:extLst>
          </p:cNvPr>
          <p:cNvCxnSpPr>
            <a:cxnSpLocks/>
          </p:cNvCxnSpPr>
          <p:nvPr/>
        </p:nvCxnSpPr>
        <p:spPr>
          <a:xfrm flipV="1">
            <a:off x="6573994" y="4453894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單箭頭接點 163">
            <a:extLst>
              <a:ext uri="{FF2B5EF4-FFF2-40B4-BE49-F238E27FC236}">
                <a16:creationId xmlns:a16="http://schemas.microsoft.com/office/drawing/2014/main" id="{A5A08BF7-F061-4887-8ABA-D5BE774D695B}"/>
              </a:ext>
            </a:extLst>
          </p:cNvPr>
          <p:cNvCxnSpPr>
            <a:cxnSpLocks/>
          </p:cNvCxnSpPr>
          <p:nvPr/>
        </p:nvCxnSpPr>
        <p:spPr>
          <a:xfrm flipV="1">
            <a:off x="7273361" y="4439998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矩形 164">
            <a:extLst>
              <a:ext uri="{FF2B5EF4-FFF2-40B4-BE49-F238E27FC236}">
                <a16:creationId xmlns:a16="http://schemas.microsoft.com/office/drawing/2014/main" id="{D0427B6D-3431-4783-B2E1-72D686D626F9}"/>
              </a:ext>
            </a:extLst>
          </p:cNvPr>
          <p:cNvSpPr/>
          <p:nvPr/>
        </p:nvSpPr>
        <p:spPr>
          <a:xfrm>
            <a:off x="6429994" y="387615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/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6" name="文字方塊 165">
                <a:extLst>
                  <a:ext uri="{FF2B5EF4-FFF2-40B4-BE49-F238E27FC236}">
                    <a16:creationId xmlns:a16="http://schemas.microsoft.com/office/drawing/2014/main" id="{049B8D0A-1FBF-421E-BEFD-1197C26F1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096" y="3411575"/>
                <a:ext cx="715161" cy="47359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矩形 166">
            <a:extLst>
              <a:ext uri="{FF2B5EF4-FFF2-40B4-BE49-F238E27FC236}">
                <a16:creationId xmlns:a16="http://schemas.microsoft.com/office/drawing/2014/main" id="{BCF914FA-1ED9-4BA6-90A3-519A5E75006E}"/>
              </a:ext>
            </a:extLst>
          </p:cNvPr>
          <p:cNvSpPr/>
          <p:nvPr/>
        </p:nvSpPr>
        <p:spPr>
          <a:xfrm>
            <a:off x="7149789" y="3860764"/>
            <a:ext cx="288000" cy="540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/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8" name="文字方塊 167">
                <a:extLst>
                  <a:ext uri="{FF2B5EF4-FFF2-40B4-BE49-F238E27FC236}">
                    <a16:creationId xmlns:a16="http://schemas.microsoft.com/office/drawing/2014/main" id="{C3084C0B-494B-4A76-A8B4-A485FA58B4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316" y="3402889"/>
                <a:ext cx="715161" cy="4735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9" name="直線單箭頭接點 168">
            <a:extLst>
              <a:ext uri="{FF2B5EF4-FFF2-40B4-BE49-F238E27FC236}">
                <a16:creationId xmlns:a16="http://schemas.microsoft.com/office/drawing/2014/main" id="{18125834-BB27-4104-8BE8-742A89940A8B}"/>
              </a:ext>
            </a:extLst>
          </p:cNvPr>
          <p:cNvCxnSpPr>
            <a:cxnSpLocks/>
          </p:cNvCxnSpPr>
          <p:nvPr/>
        </p:nvCxnSpPr>
        <p:spPr>
          <a:xfrm>
            <a:off x="7889984" y="4713750"/>
            <a:ext cx="697967" cy="0"/>
          </a:xfrm>
          <a:prstGeom prst="straightConnector1">
            <a:avLst/>
          </a:prstGeom>
          <a:ln w="25400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線單箭頭接點 169">
            <a:extLst>
              <a:ext uri="{FF2B5EF4-FFF2-40B4-BE49-F238E27FC236}">
                <a16:creationId xmlns:a16="http://schemas.microsoft.com/office/drawing/2014/main" id="{D73B6641-4B45-4FFA-AFEF-9B63389BEF6E}"/>
              </a:ext>
            </a:extLst>
          </p:cNvPr>
          <p:cNvCxnSpPr>
            <a:cxnSpLocks/>
          </p:cNvCxnSpPr>
          <p:nvPr/>
        </p:nvCxnSpPr>
        <p:spPr>
          <a:xfrm flipV="1">
            <a:off x="7868156" y="4450963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線單箭頭接點 170">
            <a:extLst>
              <a:ext uri="{FF2B5EF4-FFF2-40B4-BE49-F238E27FC236}">
                <a16:creationId xmlns:a16="http://schemas.microsoft.com/office/drawing/2014/main" id="{EC4A417B-89C4-4BB8-9006-F7BE8FB29823}"/>
              </a:ext>
            </a:extLst>
          </p:cNvPr>
          <p:cNvCxnSpPr>
            <a:cxnSpLocks/>
          </p:cNvCxnSpPr>
          <p:nvPr/>
        </p:nvCxnSpPr>
        <p:spPr>
          <a:xfrm flipV="1">
            <a:off x="8567523" y="4437067"/>
            <a:ext cx="0" cy="27149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矩形 171">
            <a:extLst>
              <a:ext uri="{FF2B5EF4-FFF2-40B4-BE49-F238E27FC236}">
                <a16:creationId xmlns:a16="http://schemas.microsoft.com/office/drawing/2014/main" id="{AA0D07F5-F17A-4A33-8A87-6F438F59BAB2}"/>
              </a:ext>
            </a:extLst>
          </p:cNvPr>
          <p:cNvSpPr/>
          <p:nvPr/>
        </p:nvSpPr>
        <p:spPr>
          <a:xfrm>
            <a:off x="7724156" y="387322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/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3" name="文字方塊 172">
                <a:extLst>
                  <a:ext uri="{FF2B5EF4-FFF2-40B4-BE49-F238E27FC236}">
                    <a16:creationId xmlns:a16="http://schemas.microsoft.com/office/drawing/2014/main" id="{D50407BE-769C-4470-9EC6-A20901DDC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258" y="3408644"/>
                <a:ext cx="715161" cy="47359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" name="矩形 173">
            <a:extLst>
              <a:ext uri="{FF2B5EF4-FFF2-40B4-BE49-F238E27FC236}">
                <a16:creationId xmlns:a16="http://schemas.microsoft.com/office/drawing/2014/main" id="{66E2A0A3-9E7B-4E0C-B05F-DCFFCD7CBA43}"/>
              </a:ext>
            </a:extLst>
          </p:cNvPr>
          <p:cNvSpPr/>
          <p:nvPr/>
        </p:nvSpPr>
        <p:spPr>
          <a:xfrm>
            <a:off x="8443951" y="3857833"/>
            <a:ext cx="288000" cy="54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/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5" name="文字方塊 174">
                <a:extLst>
                  <a:ext uri="{FF2B5EF4-FFF2-40B4-BE49-F238E27FC236}">
                    <a16:creationId xmlns:a16="http://schemas.microsoft.com/office/drawing/2014/main" id="{06B0F45E-DF7E-4906-A2A2-1DA507130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943" y="3397695"/>
                <a:ext cx="715161" cy="473591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6" name="群組 175">
            <a:extLst>
              <a:ext uri="{FF2B5EF4-FFF2-40B4-BE49-F238E27FC236}">
                <a16:creationId xmlns:a16="http://schemas.microsoft.com/office/drawing/2014/main" id="{C80A486D-33A7-447C-BDDE-5A21BDDFECB6}"/>
              </a:ext>
            </a:extLst>
          </p:cNvPr>
          <p:cNvGrpSpPr/>
          <p:nvPr/>
        </p:nvGrpSpPr>
        <p:grpSpPr>
          <a:xfrm>
            <a:off x="4349958" y="756044"/>
            <a:ext cx="715161" cy="605813"/>
            <a:chOff x="635402" y="1337615"/>
            <a:chExt cx="715161" cy="605813"/>
          </a:xfrm>
        </p:grpSpPr>
        <p:sp>
          <p:nvSpPr>
            <p:cNvPr id="177" name="矩形 176">
              <a:extLst>
                <a:ext uri="{FF2B5EF4-FFF2-40B4-BE49-F238E27FC236}">
                  <a16:creationId xmlns:a16="http://schemas.microsoft.com/office/drawing/2014/main" id="{46973DD6-6DCC-40CC-91A0-61F94845BE0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8" name="文字方塊 177">
                  <a:extLst>
                    <a:ext uri="{FF2B5EF4-FFF2-40B4-BE49-F238E27FC236}">
                      <a16:creationId xmlns:a16="http://schemas.microsoft.com/office/drawing/2014/main" id="{55279803-A406-401B-B21E-523EB4209F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2" name="群組 101">
            <a:extLst>
              <a:ext uri="{FF2B5EF4-FFF2-40B4-BE49-F238E27FC236}">
                <a16:creationId xmlns:a16="http://schemas.microsoft.com/office/drawing/2014/main" id="{DDB94854-EA5E-4CBA-93DE-1752F7B0CD51}"/>
              </a:ext>
            </a:extLst>
          </p:cNvPr>
          <p:cNvGrpSpPr/>
          <p:nvPr/>
        </p:nvGrpSpPr>
        <p:grpSpPr>
          <a:xfrm>
            <a:off x="4349957" y="1422008"/>
            <a:ext cx="715161" cy="605813"/>
            <a:chOff x="635402" y="1337615"/>
            <a:chExt cx="715161" cy="605813"/>
          </a:xfrm>
        </p:grpSpPr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7878276E-BCBE-40E7-A80A-1B1DCC1FDE47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249E86AA-C6CD-4D66-8DE7-F654F26234E8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,2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4" name="文字方塊 103">
                  <a:extLst>
                    <a:ext uri="{FF2B5EF4-FFF2-40B4-BE49-F238E27FC236}">
                      <a16:creationId xmlns:a16="http://schemas.microsoft.com/office/drawing/2014/main" id="{249E86AA-C6CD-4D66-8DE7-F654F26234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2" name="群組 111">
            <a:extLst>
              <a:ext uri="{FF2B5EF4-FFF2-40B4-BE49-F238E27FC236}">
                <a16:creationId xmlns:a16="http://schemas.microsoft.com/office/drawing/2014/main" id="{1482EF19-EE9A-4A14-A8A3-7BA998AB1EE4}"/>
              </a:ext>
            </a:extLst>
          </p:cNvPr>
          <p:cNvGrpSpPr/>
          <p:nvPr/>
        </p:nvGrpSpPr>
        <p:grpSpPr>
          <a:xfrm>
            <a:off x="6216499" y="1067108"/>
            <a:ext cx="715161" cy="605813"/>
            <a:chOff x="635402" y="1337615"/>
            <a:chExt cx="715161" cy="605813"/>
          </a:xfrm>
        </p:grpSpPr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84A5889F-39F0-4928-8D07-07BE346B3189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155CDA8A-7761-408B-93B4-A4B2EE3B3E4C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9" name="文字方塊 128">
                  <a:extLst>
                    <a:ext uri="{FF2B5EF4-FFF2-40B4-BE49-F238E27FC236}">
                      <a16:creationId xmlns:a16="http://schemas.microsoft.com/office/drawing/2014/main" id="{155CDA8A-7761-408B-93B4-A4B2EE3B3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30" name="直線單箭頭接點 129">
            <a:extLst>
              <a:ext uri="{FF2B5EF4-FFF2-40B4-BE49-F238E27FC236}">
                <a16:creationId xmlns:a16="http://schemas.microsoft.com/office/drawing/2014/main" id="{FEC2854F-CBFD-47E3-8C1F-4F74562605BB}"/>
              </a:ext>
            </a:extLst>
          </p:cNvPr>
          <p:cNvCxnSpPr>
            <a:cxnSpLocks/>
            <a:endCxn id="129" idx="1"/>
          </p:cNvCxnSpPr>
          <p:nvPr/>
        </p:nvCxnSpPr>
        <p:spPr>
          <a:xfrm>
            <a:off x="5014811" y="1370014"/>
            <a:ext cx="1201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9E433444-1C21-469F-A073-E6C6E607D9E8}"/>
              </a:ext>
            </a:extLst>
          </p:cNvPr>
          <p:cNvSpPr/>
          <p:nvPr/>
        </p:nvSpPr>
        <p:spPr>
          <a:xfrm>
            <a:off x="4349957" y="660113"/>
            <a:ext cx="664854" cy="14647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2" name="群組 131">
            <a:extLst>
              <a:ext uri="{FF2B5EF4-FFF2-40B4-BE49-F238E27FC236}">
                <a16:creationId xmlns:a16="http://schemas.microsoft.com/office/drawing/2014/main" id="{042EC140-A9ED-4249-8817-E0359838645F}"/>
              </a:ext>
            </a:extLst>
          </p:cNvPr>
          <p:cNvGrpSpPr/>
          <p:nvPr/>
        </p:nvGrpSpPr>
        <p:grpSpPr>
          <a:xfrm>
            <a:off x="588966" y="1833336"/>
            <a:ext cx="715161" cy="605813"/>
            <a:chOff x="635402" y="1337615"/>
            <a:chExt cx="715161" cy="605813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4A6DBFC9-33FC-4599-88A5-5915D06F34BD}"/>
                </a:ext>
              </a:extLst>
            </p:cNvPr>
            <p:cNvSpPr/>
            <p:nvPr/>
          </p:nvSpPr>
          <p:spPr>
            <a:xfrm>
              <a:off x="733189" y="1337615"/>
              <a:ext cx="461666" cy="605813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文字方塊 179">
                  <a:extLst>
                    <a:ext uri="{FF2B5EF4-FFF2-40B4-BE49-F238E27FC236}">
                      <a16:creationId xmlns:a16="http://schemas.microsoft.com/office/drawing/2014/main" id="{F92EA39A-2673-4906-9EA4-A9359A29F970}"/>
                    </a:ext>
                  </a:extLst>
                </p:cNvPr>
                <p:cNvSpPr txBox="1"/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80" name="文字方塊 179">
                  <a:extLst>
                    <a:ext uri="{FF2B5EF4-FFF2-40B4-BE49-F238E27FC236}">
                      <a16:creationId xmlns:a16="http://schemas.microsoft.com/office/drawing/2014/main" id="{F92EA39A-2673-4906-9EA4-A9359A29F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402" y="1417137"/>
                  <a:ext cx="715161" cy="473591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AB53DBF8-9AF0-432E-BD50-E3B75EE0305C}"/>
              </a:ext>
            </a:extLst>
          </p:cNvPr>
          <p:cNvSpPr txBox="1"/>
          <p:nvPr/>
        </p:nvSpPr>
        <p:spPr>
          <a:xfrm>
            <a:off x="1192339" y="1877219"/>
            <a:ext cx="427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=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9415197-8472-438D-879E-9BB2713E7CBC}"/>
                  </a:ext>
                </a:extLst>
              </p:cNvPr>
              <p:cNvSpPr/>
              <p:nvPr/>
            </p:nvSpPr>
            <p:spPr>
              <a:xfrm>
                <a:off x="1591926" y="1794406"/>
                <a:ext cx="1415745" cy="71049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C9415197-8472-438D-879E-9BB2713E7C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926" y="1794406"/>
                <a:ext cx="1415745" cy="71049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群組 8">
            <a:extLst>
              <a:ext uri="{FF2B5EF4-FFF2-40B4-BE49-F238E27FC236}">
                <a16:creationId xmlns:a16="http://schemas.microsoft.com/office/drawing/2014/main" id="{903BC6F5-B6F9-45F0-802A-B3574E2BE3B7}"/>
              </a:ext>
            </a:extLst>
          </p:cNvPr>
          <p:cNvGrpSpPr/>
          <p:nvPr/>
        </p:nvGrpSpPr>
        <p:grpSpPr>
          <a:xfrm>
            <a:off x="2991197" y="1541335"/>
            <a:ext cx="715162" cy="1271777"/>
            <a:chOff x="2942081" y="1373762"/>
            <a:chExt cx="715162" cy="1271777"/>
          </a:xfrm>
        </p:grpSpPr>
        <p:grpSp>
          <p:nvGrpSpPr>
            <p:cNvPr id="181" name="群組 180">
              <a:extLst>
                <a:ext uri="{FF2B5EF4-FFF2-40B4-BE49-F238E27FC236}">
                  <a16:creationId xmlns:a16="http://schemas.microsoft.com/office/drawing/2014/main" id="{75696754-E78E-4274-BBD1-CADCBDAB1EBA}"/>
                </a:ext>
              </a:extLst>
            </p:cNvPr>
            <p:cNvGrpSpPr/>
            <p:nvPr/>
          </p:nvGrpSpPr>
          <p:grpSpPr>
            <a:xfrm>
              <a:off x="2942082" y="1373762"/>
              <a:ext cx="715161" cy="605813"/>
              <a:chOff x="635402" y="1337615"/>
              <a:chExt cx="715161" cy="605813"/>
            </a:xfrm>
          </p:grpSpPr>
          <p:sp>
            <p:nvSpPr>
              <p:cNvPr id="182" name="矩形 181">
                <a:extLst>
                  <a:ext uri="{FF2B5EF4-FFF2-40B4-BE49-F238E27FC236}">
                    <a16:creationId xmlns:a16="http://schemas.microsoft.com/office/drawing/2014/main" id="{71775892-5E04-4092-B5CC-3572C33690DA}"/>
                  </a:ext>
                </a:extLst>
              </p:cNvPr>
              <p:cNvSpPr/>
              <p:nvPr/>
            </p:nvSpPr>
            <p:spPr>
              <a:xfrm>
                <a:off x="733189" y="1337615"/>
                <a:ext cx="461666" cy="6058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字方塊 182">
                    <a:extLst>
                      <a:ext uri="{FF2B5EF4-FFF2-40B4-BE49-F238E27FC236}">
                        <a16:creationId xmlns:a16="http://schemas.microsoft.com/office/drawing/2014/main" id="{F992FCBD-7E73-4DD5-A3DB-0B45971751F3}"/>
                      </a:ext>
                    </a:extLst>
                  </p:cNvPr>
                  <p:cNvSpPr txBox="1"/>
                  <p:nvPr/>
                </p:nvSpPr>
                <p:spPr>
                  <a:xfrm>
                    <a:off x="635402" y="1417137"/>
                    <a:ext cx="715161" cy="473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83" name="文字方塊 182">
                    <a:extLst>
                      <a:ext uri="{FF2B5EF4-FFF2-40B4-BE49-F238E27FC236}">
                        <a16:creationId xmlns:a16="http://schemas.microsoft.com/office/drawing/2014/main" id="{F992FCBD-7E73-4DD5-A3DB-0B45971751F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402" y="1417137"/>
                    <a:ext cx="715161" cy="47359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4" name="群組 183">
              <a:extLst>
                <a:ext uri="{FF2B5EF4-FFF2-40B4-BE49-F238E27FC236}">
                  <a16:creationId xmlns:a16="http://schemas.microsoft.com/office/drawing/2014/main" id="{91B1154F-5B4A-41DC-868B-DE80C1786624}"/>
                </a:ext>
              </a:extLst>
            </p:cNvPr>
            <p:cNvGrpSpPr/>
            <p:nvPr/>
          </p:nvGrpSpPr>
          <p:grpSpPr>
            <a:xfrm>
              <a:off x="2942081" y="2039726"/>
              <a:ext cx="715161" cy="605813"/>
              <a:chOff x="635402" y="1337615"/>
              <a:chExt cx="715161" cy="605813"/>
            </a:xfrm>
          </p:grpSpPr>
          <p:sp>
            <p:nvSpPr>
              <p:cNvPr id="185" name="矩形 184">
                <a:extLst>
                  <a:ext uri="{FF2B5EF4-FFF2-40B4-BE49-F238E27FC236}">
                    <a16:creationId xmlns:a16="http://schemas.microsoft.com/office/drawing/2014/main" id="{DEDA2056-72C7-4AC3-9C8E-0362F6ADED28}"/>
                  </a:ext>
                </a:extLst>
              </p:cNvPr>
              <p:cNvSpPr/>
              <p:nvPr/>
            </p:nvSpPr>
            <p:spPr>
              <a:xfrm>
                <a:off x="733189" y="1337615"/>
                <a:ext cx="461666" cy="605813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字方塊 185">
                    <a:extLst>
                      <a:ext uri="{FF2B5EF4-FFF2-40B4-BE49-F238E27FC236}">
                        <a16:creationId xmlns:a16="http://schemas.microsoft.com/office/drawing/2014/main" id="{1527409F-BFAA-4D86-BCC8-5B6EC320B76E}"/>
                      </a:ext>
                    </a:extLst>
                  </p:cNvPr>
                  <p:cNvSpPr txBox="1"/>
                  <p:nvPr/>
                </p:nvSpPr>
                <p:spPr>
                  <a:xfrm>
                    <a:off x="635402" y="1417137"/>
                    <a:ext cx="715161" cy="4735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p>
                          </m:sSup>
                        </m:oMath>
                      </m:oMathPara>
                    </a14:m>
                    <a:endParaRPr lang="zh-TW" altLang="en-US" sz="2400" dirty="0"/>
                  </a:p>
                </p:txBody>
              </p:sp>
            </mc:Choice>
            <mc:Fallback xmlns="">
              <p:sp>
                <p:nvSpPr>
                  <p:cNvPr id="186" name="文字方塊 185">
                    <a:extLst>
                      <a:ext uri="{FF2B5EF4-FFF2-40B4-BE49-F238E27FC236}">
                        <a16:creationId xmlns:a16="http://schemas.microsoft.com/office/drawing/2014/main" id="{1527409F-BFAA-4D86-BCC8-5B6EC320B76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5402" y="1417137"/>
                    <a:ext cx="715161" cy="47359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88" name="矩形 187">
            <a:extLst>
              <a:ext uri="{FF2B5EF4-FFF2-40B4-BE49-F238E27FC236}">
                <a16:creationId xmlns:a16="http://schemas.microsoft.com/office/drawing/2014/main" id="{10F74109-C27C-410E-9CCF-02A94A0B38E5}"/>
              </a:ext>
            </a:extLst>
          </p:cNvPr>
          <p:cNvSpPr/>
          <p:nvPr/>
        </p:nvSpPr>
        <p:spPr>
          <a:xfrm>
            <a:off x="375417" y="1328987"/>
            <a:ext cx="3470446" cy="16630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6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FAEBA-ACE6-4DA9-B05D-A24B9CE6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Positional Encoding </a:t>
            </a:r>
            <a:endParaRPr lang="zh-TW" altLang="en-US" dirty="0"/>
          </a:p>
        </p:txBody>
      </p:sp>
      <p:pic>
        <p:nvPicPr>
          <p:cNvPr id="5122" name="Picture 2" descr="https://img-blog.csdnimg.cn/20210123191519970.png?x-oss-process=image/watermark,type_ZmFuZ3poZW5naGVpdGk,shadow_10,text_aHR0cHM6Ly9ibG9nLmNzZG4ubmV0L3dlaXhpbl80NDAxMjM4Mg==,size_16,color_FFFFFF,t_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47" y="1027907"/>
            <a:ext cx="5831866" cy="232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g-blog.csdnimg.cn/img_convert/012702cc35b7a799dd1b36efef58b00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36"/>
          <a:stretch/>
        </p:blipFill>
        <p:spPr bwMode="auto">
          <a:xfrm>
            <a:off x="719247" y="3546933"/>
            <a:ext cx="6551112" cy="19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-blog.csdnimg.cn/202101231937185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35497"/>
            <a:ext cx="4572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5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7FAEBA-ACE6-4DA9-B05D-A24B9CE6E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Positional Encoding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9A8B7FC-4077-425E-8442-D6477FE18C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6115589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No position information in self-attention.</a:t>
                </a:r>
              </a:p>
              <a:p>
                <a:r>
                  <a:rPr lang="en-US" altLang="zh-TW" sz="2400" dirty="0"/>
                  <a:t>Original paper: each position has a unique positional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/>
                  <a:t> (not learned from data)</a:t>
                </a:r>
              </a:p>
              <a:p>
                <a:r>
                  <a:rPr lang="en-US" altLang="zh-TW" sz="2400" dirty="0"/>
                  <a:t>In other words: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appends a one-hot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zh-TW" altLang="en-US" sz="2400" dirty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49A8B7FC-4077-425E-8442-D6477FE18C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6115589" cy="4351338"/>
              </a:xfrm>
              <a:blipFill>
                <a:blip r:embed="rId2"/>
                <a:stretch>
                  <a:fillRect l="-1296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 84">
            <a:extLst>
              <a:ext uri="{FF2B5EF4-FFF2-40B4-BE49-F238E27FC236}">
                <a16:creationId xmlns:a16="http://schemas.microsoft.com/office/drawing/2014/main" id="{60E065B5-170C-4C2E-B80C-521A72F8D008}"/>
              </a:ext>
            </a:extLst>
          </p:cNvPr>
          <p:cNvSpPr/>
          <p:nvPr/>
        </p:nvSpPr>
        <p:spPr>
          <a:xfrm>
            <a:off x="7599675" y="137918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3B33503E-D298-4F85-9811-F6429793A0F0}"/>
              </a:ext>
            </a:extLst>
          </p:cNvPr>
          <p:cNvSpPr/>
          <p:nvPr/>
        </p:nvSpPr>
        <p:spPr>
          <a:xfrm>
            <a:off x="7628702" y="2382920"/>
            <a:ext cx="465153" cy="6654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7" name="直線單箭頭接點 86">
            <a:extLst>
              <a:ext uri="{FF2B5EF4-FFF2-40B4-BE49-F238E27FC236}">
                <a16:creationId xmlns:a16="http://schemas.microsoft.com/office/drawing/2014/main" id="{806CE855-D0E9-4CB6-BA49-390610756CC1}"/>
              </a:ext>
            </a:extLst>
          </p:cNvPr>
          <p:cNvCxnSpPr/>
          <p:nvPr/>
        </p:nvCxnSpPr>
        <p:spPr>
          <a:xfrm flipV="1">
            <a:off x="7848426" y="2017366"/>
            <a:ext cx="0" cy="312708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F32298CF-C7E4-4D97-A419-FFF0739AF3D5}"/>
                  </a:ext>
                </a:extLst>
              </p:cNvPr>
              <p:cNvSpPr txBox="1"/>
              <p:nvPr/>
            </p:nvSpPr>
            <p:spPr>
              <a:xfrm>
                <a:off x="7521837" y="2453342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8" name="文字方塊 87">
                <a:extLst>
                  <a:ext uri="{FF2B5EF4-FFF2-40B4-BE49-F238E27FC236}">
                    <a16:creationId xmlns:a16="http://schemas.microsoft.com/office/drawing/2014/main" id="{F32298CF-C7E4-4D97-A419-FFF0739A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1837" y="2453342"/>
                <a:ext cx="715161" cy="473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群組 72">
            <a:extLst>
              <a:ext uri="{FF2B5EF4-FFF2-40B4-BE49-F238E27FC236}">
                <a16:creationId xmlns:a16="http://schemas.microsoft.com/office/drawing/2014/main" id="{2B40011F-DFFF-403E-B0F9-A7CEDBA066AE}"/>
              </a:ext>
            </a:extLst>
          </p:cNvPr>
          <p:cNvGrpSpPr/>
          <p:nvPr/>
        </p:nvGrpSpPr>
        <p:grpSpPr>
          <a:xfrm>
            <a:off x="6935316" y="301022"/>
            <a:ext cx="1839368" cy="1052823"/>
            <a:chOff x="401919" y="3795863"/>
            <a:chExt cx="1839368" cy="1052823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6A55BB47-268D-4F74-BE1C-CF3439137706}"/>
                </a:ext>
              </a:extLst>
            </p:cNvPr>
            <p:cNvSpPr/>
            <p:nvPr/>
          </p:nvSpPr>
          <p:spPr>
            <a:xfrm>
              <a:off x="1717885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001FF3C7-826C-4C78-8FB9-C1688C25281F}"/>
                    </a:ext>
                  </a:extLst>
                </p:cNvPr>
                <p:cNvSpPr txBox="1"/>
                <p:nvPr/>
              </p:nvSpPr>
              <p:spPr>
                <a:xfrm>
                  <a:off x="1526126" y="3833406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6" name="文字方塊 75">
                  <a:extLst>
                    <a:ext uri="{FF2B5EF4-FFF2-40B4-BE49-F238E27FC236}">
                      <a16:creationId xmlns:a16="http://schemas.microsoft.com/office/drawing/2014/main" id="{001FF3C7-826C-4C78-8FB9-C1688C2528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6126" y="3833406"/>
                  <a:ext cx="715161" cy="4735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CD7207E-EAD5-486B-80AB-AC7FA11778D3}"/>
                </a:ext>
              </a:extLst>
            </p:cNvPr>
            <p:cNvSpPr/>
            <p:nvPr/>
          </p:nvSpPr>
          <p:spPr>
            <a:xfrm>
              <a:off x="1145507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ABC151D6-1989-482C-AE0E-A587311965AC}"/>
                    </a:ext>
                  </a:extLst>
                </p:cNvPr>
                <p:cNvSpPr txBox="1"/>
                <p:nvPr/>
              </p:nvSpPr>
              <p:spPr>
                <a:xfrm>
                  <a:off x="964022" y="384368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78" name="文字方塊 77">
                  <a:extLst>
                    <a:ext uri="{FF2B5EF4-FFF2-40B4-BE49-F238E27FC236}">
                      <a16:creationId xmlns:a16="http://schemas.microsoft.com/office/drawing/2014/main" id="{ABC151D6-1989-482C-AE0E-A58731196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022" y="3843680"/>
                  <a:ext cx="715161" cy="4735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F89CD16C-558A-46C4-95A6-9FB716CA5A2A}"/>
                </a:ext>
              </a:extLst>
            </p:cNvPr>
            <p:cNvSpPr/>
            <p:nvPr/>
          </p:nvSpPr>
          <p:spPr>
            <a:xfrm>
              <a:off x="583404" y="3795863"/>
              <a:ext cx="288000" cy="540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文字方塊 79">
                  <a:extLst>
                    <a:ext uri="{FF2B5EF4-FFF2-40B4-BE49-F238E27FC236}">
                      <a16:creationId xmlns:a16="http://schemas.microsoft.com/office/drawing/2014/main" id="{4F10F7AC-9D0D-4B05-9920-47669D5BD2AD}"/>
                    </a:ext>
                  </a:extLst>
                </p:cNvPr>
                <p:cNvSpPr txBox="1"/>
                <p:nvPr/>
              </p:nvSpPr>
              <p:spPr>
                <a:xfrm>
                  <a:off x="401919" y="384368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0" name="文字方塊 79">
                  <a:extLst>
                    <a:ext uri="{FF2B5EF4-FFF2-40B4-BE49-F238E27FC236}">
                      <a16:creationId xmlns:a16="http://schemas.microsoft.com/office/drawing/2014/main" id="{4F10F7AC-9D0D-4B05-9920-47669D5BD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19" y="3843680"/>
                  <a:ext cx="715161" cy="473591"/>
                </a:xfrm>
                <a:prstGeom prst="rect">
                  <a:avLst/>
                </a:prstGeom>
                <a:blipFill>
                  <a:blip r:embed="rId6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直線單箭頭接點 80">
              <a:extLst>
                <a:ext uri="{FF2B5EF4-FFF2-40B4-BE49-F238E27FC236}">
                  <a16:creationId xmlns:a16="http://schemas.microsoft.com/office/drawing/2014/main" id="{6F4CCC87-B024-4456-9FF4-CE202C85E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8095" y="4339810"/>
              <a:ext cx="0" cy="508876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單箭頭接點 81">
              <a:extLst>
                <a:ext uri="{FF2B5EF4-FFF2-40B4-BE49-F238E27FC236}">
                  <a16:creationId xmlns:a16="http://schemas.microsoft.com/office/drawing/2014/main" id="{695ADC9A-1F96-4CF3-B97E-BA49DC5D19F6}"/>
                </a:ext>
              </a:extLst>
            </p:cNvPr>
            <p:cNvCxnSpPr>
              <a:cxnSpLocks/>
            </p:cNvCxnSpPr>
            <p:nvPr/>
          </p:nvCxnSpPr>
          <p:spPr>
            <a:xfrm>
              <a:off x="716018" y="4619649"/>
              <a:ext cx="1145867" cy="0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單箭頭接點 82">
              <a:extLst>
                <a:ext uri="{FF2B5EF4-FFF2-40B4-BE49-F238E27FC236}">
                  <a16:creationId xmlns:a16="http://schemas.microsoft.com/office/drawing/2014/main" id="{076807AE-8CFC-46E7-ADF7-DB78860768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018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>
              <a:extLst>
                <a:ext uri="{FF2B5EF4-FFF2-40B4-BE49-F238E27FC236}">
                  <a16:creationId xmlns:a16="http://schemas.microsoft.com/office/drawing/2014/main" id="{2699F9AA-3D8C-4749-82E9-DA2CD7652B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61885" y="4337800"/>
              <a:ext cx="0" cy="271494"/>
            </a:xfrm>
            <a:prstGeom prst="straightConnector1">
              <a:avLst/>
            </a:prstGeom>
            <a:ln w="254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603BF97-6E87-49E5-93F8-CA594AB3DC63}"/>
                  </a:ext>
                </a:extLst>
              </p:cNvPr>
              <p:cNvSpPr txBox="1"/>
              <p:nvPr/>
            </p:nvSpPr>
            <p:spPr>
              <a:xfrm>
                <a:off x="7507200" y="1447590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B603BF97-6E87-49E5-93F8-CA594AB3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200" y="1447590"/>
                <a:ext cx="715161" cy="4735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群組 20">
            <a:extLst>
              <a:ext uri="{FF2B5EF4-FFF2-40B4-BE49-F238E27FC236}">
                <a16:creationId xmlns:a16="http://schemas.microsoft.com/office/drawing/2014/main" id="{936C04CF-2F7F-432D-A010-FB5DCB3855F4}"/>
              </a:ext>
            </a:extLst>
          </p:cNvPr>
          <p:cNvGrpSpPr/>
          <p:nvPr/>
        </p:nvGrpSpPr>
        <p:grpSpPr>
          <a:xfrm>
            <a:off x="6587058" y="1392335"/>
            <a:ext cx="715161" cy="605813"/>
            <a:chOff x="6596954" y="2212974"/>
            <a:chExt cx="715161" cy="605813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952283C5-7E33-45B6-8E6B-F4EA96701D94}"/>
                </a:ext>
              </a:extLst>
            </p:cNvPr>
            <p:cNvSpPr/>
            <p:nvPr/>
          </p:nvSpPr>
          <p:spPr>
            <a:xfrm>
              <a:off x="6714726" y="2212974"/>
              <a:ext cx="461666" cy="6058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B6165539-4B4C-44F1-B4A9-A65A3D8CF3EB}"/>
                    </a:ext>
                  </a:extLst>
                </p:cNvPr>
                <p:cNvSpPr txBox="1"/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9" name="文字方塊 88">
                  <a:extLst>
                    <a:ext uri="{FF2B5EF4-FFF2-40B4-BE49-F238E27FC236}">
                      <a16:creationId xmlns:a16="http://schemas.microsoft.com/office/drawing/2014/main" id="{B6165539-4B4C-44F1-B4A9-A65A3D8CF3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17C32B17-0E14-4440-8822-41D84C600640}"/>
              </a:ext>
            </a:extLst>
          </p:cNvPr>
          <p:cNvSpPr txBox="1"/>
          <p:nvPr/>
        </p:nvSpPr>
        <p:spPr>
          <a:xfrm>
            <a:off x="7188346" y="1406102"/>
            <a:ext cx="45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45F36913-AA16-463A-BFA7-C0EB35CE0749}"/>
              </a:ext>
            </a:extLst>
          </p:cNvPr>
          <p:cNvGrpSpPr/>
          <p:nvPr/>
        </p:nvGrpSpPr>
        <p:grpSpPr>
          <a:xfrm>
            <a:off x="206393" y="4328391"/>
            <a:ext cx="2622350" cy="2164483"/>
            <a:chOff x="454139" y="4330186"/>
            <a:chExt cx="2622350" cy="21644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348E56-13FB-49C9-8BC4-C650E516BED4}"/>
                    </a:ext>
                  </a:extLst>
                </p:cNvPr>
                <p:cNvSpPr/>
                <p:nvPr/>
              </p:nvSpPr>
              <p:spPr>
                <a:xfrm>
                  <a:off x="454139" y="5033052"/>
                  <a:ext cx="845616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7F348E56-13FB-49C9-8BC4-C650E516BE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139" y="5033052"/>
                  <a:ext cx="845616" cy="473591"/>
                </a:xfrm>
                <a:prstGeom prst="rect">
                  <a:avLst/>
                </a:prstGeom>
                <a:blipFill>
                  <a:blip r:embed="rId9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E12D52E-A364-4786-9B81-DEB42E6791BB}"/>
                </a:ext>
              </a:extLst>
            </p:cNvPr>
            <p:cNvSpPr/>
            <p:nvPr/>
          </p:nvSpPr>
          <p:spPr>
            <a:xfrm>
              <a:off x="1322559" y="4330186"/>
              <a:ext cx="303414" cy="212568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文字方塊 25">
              <a:extLst>
                <a:ext uri="{FF2B5EF4-FFF2-40B4-BE49-F238E27FC236}">
                  <a16:creationId xmlns:a16="http://schemas.microsoft.com/office/drawing/2014/main" id="{F2DC81C3-583E-4674-B6ED-920C8CC770DC}"/>
                </a:ext>
              </a:extLst>
            </p:cNvPr>
            <p:cNvSpPr txBox="1"/>
            <p:nvPr/>
          </p:nvSpPr>
          <p:spPr>
            <a:xfrm>
              <a:off x="1322559" y="5410169"/>
              <a:ext cx="42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1</a:t>
              </a:r>
              <a:endParaRPr lang="zh-TW" altLang="en-US" sz="2400" dirty="0"/>
            </a:p>
          </p:txBody>
        </p:sp>
        <p:sp>
          <p:nvSpPr>
            <p:cNvPr id="96" name="文字方塊 95">
              <a:extLst>
                <a:ext uri="{FF2B5EF4-FFF2-40B4-BE49-F238E27FC236}">
                  <a16:creationId xmlns:a16="http://schemas.microsoft.com/office/drawing/2014/main" id="{8D624B34-8CA2-4B56-8C63-26C51806D3D9}"/>
                </a:ext>
              </a:extLst>
            </p:cNvPr>
            <p:cNvSpPr txBox="1"/>
            <p:nvPr/>
          </p:nvSpPr>
          <p:spPr>
            <a:xfrm>
              <a:off x="1322559" y="5044400"/>
              <a:ext cx="42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97" name="文字方塊 96">
              <a:extLst>
                <a:ext uri="{FF2B5EF4-FFF2-40B4-BE49-F238E27FC236}">
                  <a16:creationId xmlns:a16="http://schemas.microsoft.com/office/drawing/2014/main" id="{4D557D60-E255-4CCF-86AB-49444C4D26E0}"/>
                </a:ext>
              </a:extLst>
            </p:cNvPr>
            <p:cNvSpPr txBox="1"/>
            <p:nvPr/>
          </p:nvSpPr>
          <p:spPr>
            <a:xfrm>
              <a:off x="1327440" y="5752960"/>
              <a:ext cx="42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0</a:t>
              </a:r>
              <a:endParaRPr lang="zh-TW" altLang="en-US" sz="2400" dirty="0"/>
            </a:p>
          </p:txBody>
        </p:sp>
        <p:sp>
          <p:nvSpPr>
            <p:cNvPr id="98" name="文字方塊 97">
              <a:extLst>
                <a:ext uri="{FF2B5EF4-FFF2-40B4-BE49-F238E27FC236}">
                  <a16:creationId xmlns:a16="http://schemas.microsoft.com/office/drawing/2014/main" id="{246A6EBB-B0EC-4D7D-9EB4-E9CA1E3E997E}"/>
                </a:ext>
              </a:extLst>
            </p:cNvPr>
            <p:cNvSpPr txBox="1"/>
            <p:nvPr/>
          </p:nvSpPr>
          <p:spPr>
            <a:xfrm rot="5400000">
              <a:off x="1368762" y="6050080"/>
              <a:ext cx="427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</a:t>
              </a:r>
              <a:endParaRPr lang="zh-TW" altLang="en-US" sz="2400" dirty="0"/>
            </a:p>
          </p:txBody>
        </p:sp>
        <p:sp>
          <p:nvSpPr>
            <p:cNvPr id="99" name="文字方塊 98">
              <a:extLst>
                <a:ext uri="{FF2B5EF4-FFF2-40B4-BE49-F238E27FC236}">
                  <a16:creationId xmlns:a16="http://schemas.microsoft.com/office/drawing/2014/main" id="{B4A1B8FD-83AF-4F59-AD5A-E9ABCF3BB2C3}"/>
                </a:ext>
              </a:extLst>
            </p:cNvPr>
            <p:cNvSpPr txBox="1"/>
            <p:nvPr/>
          </p:nvSpPr>
          <p:spPr>
            <a:xfrm rot="5400000">
              <a:off x="627121" y="5041884"/>
              <a:ext cx="18850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/>
                <a:t>………</a:t>
              </a:r>
              <a:endParaRPr lang="zh-TW" altLang="en-US" sz="2400" dirty="0"/>
            </a:p>
          </p:txBody>
        </p:sp>
        <p:sp>
          <p:nvSpPr>
            <p:cNvPr id="27" name="文字方塊 26">
              <a:extLst>
                <a:ext uri="{FF2B5EF4-FFF2-40B4-BE49-F238E27FC236}">
                  <a16:creationId xmlns:a16="http://schemas.microsoft.com/office/drawing/2014/main" id="{FFD751DF-0544-404B-9424-814C93E84AF2}"/>
                </a:ext>
              </a:extLst>
            </p:cNvPr>
            <p:cNvSpPr txBox="1"/>
            <p:nvPr/>
          </p:nvSpPr>
          <p:spPr>
            <a:xfrm>
              <a:off x="1924582" y="5417959"/>
              <a:ext cx="11519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 err="1"/>
                <a:t>i-th</a:t>
              </a:r>
              <a:r>
                <a:rPr lang="en-US" altLang="zh-TW" sz="2400" dirty="0"/>
                <a:t> dim</a:t>
              </a:r>
              <a:endParaRPr lang="zh-TW" altLang="en-US" sz="2400" dirty="0"/>
            </a:p>
          </p:txBody>
        </p:sp>
        <p:sp>
          <p:nvSpPr>
            <p:cNvPr id="28" name="箭號: 向右 27">
              <a:extLst>
                <a:ext uri="{FF2B5EF4-FFF2-40B4-BE49-F238E27FC236}">
                  <a16:creationId xmlns:a16="http://schemas.microsoft.com/office/drawing/2014/main" id="{75F8FD71-01C3-4FBA-B24E-A3E972D7473D}"/>
                </a:ext>
              </a:extLst>
            </p:cNvPr>
            <p:cNvSpPr/>
            <p:nvPr/>
          </p:nvSpPr>
          <p:spPr>
            <a:xfrm flipH="1">
              <a:off x="1650795" y="5499788"/>
              <a:ext cx="320634" cy="309893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3172D70-3F06-428E-9DB4-90FF267C1E17}"/>
              </a:ext>
            </a:extLst>
          </p:cNvPr>
          <p:cNvGrpSpPr/>
          <p:nvPr/>
        </p:nvGrpSpPr>
        <p:grpSpPr>
          <a:xfrm>
            <a:off x="4599522" y="3640384"/>
            <a:ext cx="715161" cy="1725585"/>
            <a:chOff x="4572000" y="4271618"/>
            <a:chExt cx="715161" cy="1725585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A825B0F-A102-4B47-A327-5D2E5843A78F}"/>
                </a:ext>
              </a:extLst>
            </p:cNvPr>
            <p:cNvSpPr/>
            <p:nvPr/>
          </p:nvSpPr>
          <p:spPr>
            <a:xfrm>
              <a:off x="4668355" y="4271618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6B03E468-F6BE-4EE2-A75B-47063B8CB0CA}"/>
                    </a:ext>
                  </a:extLst>
                </p:cNvPr>
                <p:cNvSpPr txBox="1"/>
                <p:nvPr/>
              </p:nvSpPr>
              <p:spPr>
                <a:xfrm>
                  <a:off x="4572000" y="434204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1" name="文字方塊 100">
                  <a:extLst>
                    <a:ext uri="{FF2B5EF4-FFF2-40B4-BE49-F238E27FC236}">
                      <a16:creationId xmlns:a16="http://schemas.microsoft.com/office/drawing/2014/main" id="{6B03E468-F6BE-4EE2-A75B-47063B8CB0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42040"/>
                  <a:ext cx="715161" cy="4735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矩形 102">
              <a:extLst>
                <a:ext uri="{FF2B5EF4-FFF2-40B4-BE49-F238E27FC236}">
                  <a16:creationId xmlns:a16="http://schemas.microsoft.com/office/drawing/2014/main" id="{E5882A90-A88E-4D19-8B89-814FD7E80777}"/>
                </a:ext>
              </a:extLst>
            </p:cNvPr>
            <p:cNvSpPr/>
            <p:nvPr/>
          </p:nvSpPr>
          <p:spPr>
            <a:xfrm>
              <a:off x="4671727" y="5016730"/>
              <a:ext cx="465153" cy="980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55C913C4-4946-4E07-A9FA-DC2158741FC0}"/>
                    </a:ext>
                  </a:extLst>
                </p:cNvPr>
                <p:cNvSpPr/>
                <p:nvPr/>
              </p:nvSpPr>
              <p:spPr>
                <a:xfrm>
                  <a:off x="4664122" y="5210070"/>
                  <a:ext cx="530915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2" name="矩形 101">
                  <a:extLst>
                    <a:ext uri="{FF2B5EF4-FFF2-40B4-BE49-F238E27FC236}">
                      <a16:creationId xmlns:a16="http://schemas.microsoft.com/office/drawing/2014/main" id="{55C913C4-4946-4E07-A9FA-DC2158741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122" y="5210070"/>
                  <a:ext cx="530915" cy="473591"/>
                </a:xfrm>
                <a:prstGeom prst="rect">
                  <a:avLst/>
                </a:prstGeom>
                <a:blipFill>
                  <a:blip r:embed="rId11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059D0D8A-ACED-4C5E-A783-BEB62706E3CE}"/>
                  </a:ext>
                </a:extLst>
              </p:cNvPr>
              <p:cNvSpPr/>
              <p:nvPr/>
            </p:nvSpPr>
            <p:spPr>
              <a:xfrm>
                <a:off x="2499330" y="4119827"/>
                <a:ext cx="2072670" cy="69580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059D0D8A-ACED-4C5E-A783-BEB62706E3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30" y="4119827"/>
                <a:ext cx="2072670" cy="695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C2DD0A97-D73F-43D7-8F99-28E9E0707161}"/>
              </a:ext>
            </a:extLst>
          </p:cNvPr>
          <p:cNvCxnSpPr>
            <a:cxnSpLocks/>
          </p:cNvCxnSpPr>
          <p:nvPr/>
        </p:nvCxnSpPr>
        <p:spPr>
          <a:xfrm>
            <a:off x="3268718" y="3967554"/>
            <a:ext cx="0" cy="110482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B1BF07A-B622-47C0-B653-937516A46361}"/>
                  </a:ext>
                </a:extLst>
              </p:cNvPr>
              <p:cNvSpPr txBox="1"/>
              <p:nvPr/>
            </p:nvSpPr>
            <p:spPr>
              <a:xfrm>
                <a:off x="2668098" y="4867761"/>
                <a:ext cx="488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>
                <a:extLst>
                  <a:ext uri="{FF2B5EF4-FFF2-40B4-BE49-F238E27FC236}">
                    <a16:creationId xmlns:a16="http://schemas.microsoft.com/office/drawing/2014/main" id="{7B1BF07A-B622-47C0-B653-937516A46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98" y="4867761"/>
                <a:ext cx="488019" cy="369332"/>
              </a:xfrm>
              <a:prstGeom prst="rect">
                <a:avLst/>
              </a:prstGeom>
              <a:blipFill>
                <a:blip r:embed="rId13"/>
                <a:stretch>
                  <a:fillRect l="-15000" t="-1667" r="-25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19237BFC-1940-4A0E-B91B-467E4C83AB79}"/>
                  </a:ext>
                </a:extLst>
              </p:cNvPr>
              <p:cNvSpPr txBox="1"/>
              <p:nvPr/>
            </p:nvSpPr>
            <p:spPr>
              <a:xfrm>
                <a:off x="3730131" y="4862368"/>
                <a:ext cx="424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5" name="文字方塊 104">
                <a:extLst>
                  <a:ext uri="{FF2B5EF4-FFF2-40B4-BE49-F238E27FC236}">
                    <a16:creationId xmlns:a16="http://schemas.microsoft.com/office/drawing/2014/main" id="{19237BFC-1940-4A0E-B91B-467E4C83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0131" y="4862368"/>
                <a:ext cx="424089" cy="369332"/>
              </a:xfrm>
              <a:prstGeom prst="rect">
                <a:avLst/>
              </a:prstGeom>
              <a:blipFill>
                <a:blip r:embed="rId14"/>
                <a:stretch>
                  <a:fillRect l="-26087" t="-1667" r="-2463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F62D10E3-2B49-4D29-A0A1-3F6B9634F0A6}"/>
                  </a:ext>
                </a:extLst>
              </p:cNvPr>
              <p:cNvSpPr/>
              <p:nvPr/>
            </p:nvSpPr>
            <p:spPr>
              <a:xfrm>
                <a:off x="5759983" y="4095241"/>
                <a:ext cx="731016" cy="72373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6" name="矩形 105">
                <a:extLst>
                  <a:ext uri="{FF2B5EF4-FFF2-40B4-BE49-F238E27FC236}">
                    <a16:creationId xmlns:a16="http://schemas.microsoft.com/office/drawing/2014/main" id="{F62D10E3-2B49-4D29-A0A1-3F6B9634F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983" y="4095241"/>
                <a:ext cx="731016" cy="72373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1A3842EB-D548-4F43-B513-DFF979CC35AF}"/>
                  </a:ext>
                </a:extLst>
              </p:cNvPr>
              <p:cNvSpPr/>
              <p:nvPr/>
            </p:nvSpPr>
            <p:spPr>
              <a:xfrm>
                <a:off x="5777559" y="5523648"/>
                <a:ext cx="1255746" cy="72373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7" name="矩形 106">
                <a:extLst>
                  <a:ext uri="{FF2B5EF4-FFF2-40B4-BE49-F238E27FC236}">
                    <a16:creationId xmlns:a16="http://schemas.microsoft.com/office/drawing/2014/main" id="{1A3842EB-D548-4F43-B513-DFF979CC35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559" y="5523648"/>
                <a:ext cx="1255746" cy="72373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文字方塊 107">
            <a:extLst>
              <a:ext uri="{FF2B5EF4-FFF2-40B4-BE49-F238E27FC236}">
                <a16:creationId xmlns:a16="http://schemas.microsoft.com/office/drawing/2014/main" id="{F641757F-3897-4FC6-8D4B-FD1AF404EDEC}"/>
              </a:ext>
            </a:extLst>
          </p:cNvPr>
          <p:cNvSpPr txBox="1"/>
          <p:nvPr/>
        </p:nvSpPr>
        <p:spPr>
          <a:xfrm>
            <a:off x="5282235" y="5653630"/>
            <a:ext cx="45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109" name="文字方塊 108">
            <a:extLst>
              <a:ext uri="{FF2B5EF4-FFF2-40B4-BE49-F238E27FC236}">
                <a16:creationId xmlns:a16="http://schemas.microsoft.com/office/drawing/2014/main" id="{17C80598-0FCD-4F40-B86C-54638F3F44BF}"/>
              </a:ext>
            </a:extLst>
          </p:cNvPr>
          <p:cNvSpPr txBox="1"/>
          <p:nvPr/>
        </p:nvSpPr>
        <p:spPr>
          <a:xfrm>
            <a:off x="5276921" y="4172203"/>
            <a:ext cx="45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44584636-D941-4AA9-8317-C935BBC2C55E}"/>
              </a:ext>
            </a:extLst>
          </p:cNvPr>
          <p:cNvGrpSpPr/>
          <p:nvPr/>
        </p:nvGrpSpPr>
        <p:grpSpPr>
          <a:xfrm>
            <a:off x="6529312" y="4124372"/>
            <a:ext cx="715161" cy="665474"/>
            <a:chOff x="7695346" y="3967554"/>
            <a:chExt cx="715161" cy="665474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2C31C5C0-8377-406C-85F1-BB9678775AA4}"/>
                </a:ext>
              </a:extLst>
            </p:cNvPr>
            <p:cNvSpPr/>
            <p:nvPr/>
          </p:nvSpPr>
          <p:spPr>
            <a:xfrm>
              <a:off x="7791701" y="3967554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525B49F8-4687-490B-A700-E6A98A15E994}"/>
                    </a:ext>
                  </a:extLst>
                </p:cNvPr>
                <p:cNvSpPr txBox="1"/>
                <p:nvPr/>
              </p:nvSpPr>
              <p:spPr>
                <a:xfrm>
                  <a:off x="7695346" y="4037976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2" name="文字方塊 111">
                  <a:extLst>
                    <a:ext uri="{FF2B5EF4-FFF2-40B4-BE49-F238E27FC236}">
                      <a16:creationId xmlns:a16="http://schemas.microsoft.com/office/drawing/2014/main" id="{525B49F8-4687-490B-A700-E6A98A15E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46" y="4037976"/>
                  <a:ext cx="715161" cy="47359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681F812-6C5F-48E7-B2D5-3A755CB9307D}"/>
              </a:ext>
            </a:extLst>
          </p:cNvPr>
          <p:cNvGrpSpPr/>
          <p:nvPr/>
        </p:nvGrpSpPr>
        <p:grpSpPr>
          <a:xfrm>
            <a:off x="7164012" y="5408374"/>
            <a:ext cx="530915" cy="980473"/>
            <a:chOff x="7787468" y="4712666"/>
            <a:chExt cx="530915" cy="980473"/>
          </a:xfrm>
        </p:grpSpPr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4A76C1A9-E8D8-470D-9F54-7A6F41F2B9F7}"/>
                </a:ext>
              </a:extLst>
            </p:cNvPr>
            <p:cNvSpPr/>
            <p:nvPr/>
          </p:nvSpPr>
          <p:spPr>
            <a:xfrm>
              <a:off x="7795073" y="4712666"/>
              <a:ext cx="465153" cy="980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5666F92D-7BAA-4096-8A0A-5F334551D6F9}"/>
                    </a:ext>
                  </a:extLst>
                </p:cNvPr>
                <p:cNvSpPr/>
                <p:nvPr/>
              </p:nvSpPr>
              <p:spPr>
                <a:xfrm>
                  <a:off x="7787468" y="4906006"/>
                  <a:ext cx="530915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14" name="矩形 113">
                  <a:extLst>
                    <a:ext uri="{FF2B5EF4-FFF2-40B4-BE49-F238E27FC236}">
                      <a16:creationId xmlns:a16="http://schemas.microsoft.com/office/drawing/2014/main" id="{5666F92D-7BAA-4096-8A0A-5F334551D6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468" y="4906006"/>
                  <a:ext cx="530915" cy="473591"/>
                </a:xfrm>
                <a:prstGeom prst="rect">
                  <a:avLst/>
                </a:prstGeom>
                <a:blipFill>
                  <a:blip r:embed="rId18"/>
                  <a:stretch>
                    <a:fillRect b="-8974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5" name="矩形 114">
            <a:extLst>
              <a:ext uri="{FF2B5EF4-FFF2-40B4-BE49-F238E27FC236}">
                <a16:creationId xmlns:a16="http://schemas.microsoft.com/office/drawing/2014/main" id="{B98E9669-047A-4081-B0B2-44A28FB075BE}"/>
              </a:ext>
            </a:extLst>
          </p:cNvPr>
          <p:cNvSpPr/>
          <p:nvPr/>
        </p:nvSpPr>
        <p:spPr>
          <a:xfrm>
            <a:off x="7374138" y="3676523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6CB7FB8D-9DD5-4C5F-B169-254F4A7E4095}"/>
                  </a:ext>
                </a:extLst>
              </p:cNvPr>
              <p:cNvSpPr txBox="1"/>
              <p:nvPr/>
            </p:nvSpPr>
            <p:spPr>
              <a:xfrm>
                <a:off x="7281663" y="3744927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7" name="文字方塊 116">
                <a:extLst>
                  <a:ext uri="{FF2B5EF4-FFF2-40B4-BE49-F238E27FC236}">
                    <a16:creationId xmlns:a16="http://schemas.microsoft.com/office/drawing/2014/main" id="{6CB7FB8D-9DD5-4C5F-B169-254F4A7E4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1663" y="3744927"/>
                <a:ext cx="715161" cy="47359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群組 117">
            <a:extLst>
              <a:ext uri="{FF2B5EF4-FFF2-40B4-BE49-F238E27FC236}">
                <a16:creationId xmlns:a16="http://schemas.microsoft.com/office/drawing/2014/main" id="{9DC49AC9-75A6-4ED9-8C89-396E8F40186A}"/>
              </a:ext>
            </a:extLst>
          </p:cNvPr>
          <p:cNvGrpSpPr/>
          <p:nvPr/>
        </p:nvGrpSpPr>
        <p:grpSpPr>
          <a:xfrm>
            <a:off x="7705377" y="5175907"/>
            <a:ext cx="715161" cy="605813"/>
            <a:chOff x="6596954" y="2212974"/>
            <a:chExt cx="715161" cy="605813"/>
          </a:xfrm>
        </p:grpSpPr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2AE40094-1FB6-4BE9-8D17-8A28985D0CBA}"/>
                </a:ext>
              </a:extLst>
            </p:cNvPr>
            <p:cNvSpPr/>
            <p:nvPr/>
          </p:nvSpPr>
          <p:spPr>
            <a:xfrm>
              <a:off x="6714726" y="2212974"/>
              <a:ext cx="461666" cy="6058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文字方塊 119">
                  <a:extLst>
                    <a:ext uri="{FF2B5EF4-FFF2-40B4-BE49-F238E27FC236}">
                      <a16:creationId xmlns:a16="http://schemas.microsoft.com/office/drawing/2014/main" id="{FFEDA905-B89C-424A-9BD2-9407CFB0AD3F}"/>
                    </a:ext>
                  </a:extLst>
                </p:cNvPr>
                <p:cNvSpPr txBox="1"/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20" name="文字方塊 119">
                  <a:extLst>
                    <a:ext uri="{FF2B5EF4-FFF2-40B4-BE49-F238E27FC236}">
                      <a16:creationId xmlns:a16="http://schemas.microsoft.com/office/drawing/2014/main" id="{FFEDA905-B89C-424A-9BD2-9407CFB0AD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矩形 120">
            <a:extLst>
              <a:ext uri="{FF2B5EF4-FFF2-40B4-BE49-F238E27FC236}">
                <a16:creationId xmlns:a16="http://schemas.microsoft.com/office/drawing/2014/main" id="{73E0694B-A7C3-4B92-8AE8-21686E284B2D}"/>
              </a:ext>
            </a:extLst>
          </p:cNvPr>
          <p:cNvSpPr/>
          <p:nvPr/>
        </p:nvSpPr>
        <p:spPr>
          <a:xfrm>
            <a:off x="5687141" y="3967554"/>
            <a:ext cx="1545948" cy="9804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5D346E98-F27D-4E8F-90D6-2958D91331FA}"/>
              </a:ext>
            </a:extLst>
          </p:cNvPr>
          <p:cNvSpPr/>
          <p:nvPr/>
        </p:nvSpPr>
        <p:spPr>
          <a:xfrm>
            <a:off x="5708878" y="5338669"/>
            <a:ext cx="1980536" cy="11364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72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3" grpId="0"/>
      <p:bldP spid="104" grpId="0" animBg="1"/>
      <p:bldP spid="34" grpId="0"/>
      <p:bldP spid="105" grpId="0"/>
      <p:bldP spid="106" grpId="0" animBg="1"/>
      <p:bldP spid="107" grpId="0" animBg="1"/>
      <p:bldP spid="108" grpId="0"/>
      <p:bldP spid="109" grpId="0"/>
      <p:bldP spid="115" grpId="0" animBg="1"/>
      <p:bldP spid="117" grpId="0"/>
      <p:bldP spid="121" grpId="0" animBg="1"/>
      <p:bldP spid="1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B7EDBB6-3511-4DAC-BD46-28180ACC66D2}"/>
              </a:ext>
            </a:extLst>
          </p:cNvPr>
          <p:cNvSpPr/>
          <p:nvPr/>
        </p:nvSpPr>
        <p:spPr>
          <a:xfrm>
            <a:off x="193763" y="6365630"/>
            <a:ext cx="8946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source of image: http://jalammar.github.io/illustrated-transformer/</a:t>
            </a:r>
            <a:endParaRPr lang="zh-TW" altLang="en-US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0342936-827A-437C-BB9B-8D5A4A540BDA}"/>
              </a:ext>
            </a:extLst>
          </p:cNvPr>
          <p:cNvGrpSpPr/>
          <p:nvPr/>
        </p:nvGrpSpPr>
        <p:grpSpPr>
          <a:xfrm>
            <a:off x="2844295" y="525953"/>
            <a:ext cx="715161" cy="1725585"/>
            <a:chOff x="4572000" y="4271618"/>
            <a:chExt cx="715161" cy="1725585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F54BA7E1-39A2-4C80-B6D9-249770FCF789}"/>
                </a:ext>
              </a:extLst>
            </p:cNvPr>
            <p:cNvSpPr/>
            <p:nvPr/>
          </p:nvSpPr>
          <p:spPr>
            <a:xfrm>
              <a:off x="4668355" y="4271618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F5EB0D24-EAB0-4FFC-B8D1-E41C1F96C9C5}"/>
                    </a:ext>
                  </a:extLst>
                </p:cNvPr>
                <p:cNvSpPr txBox="1"/>
                <p:nvPr/>
              </p:nvSpPr>
              <p:spPr>
                <a:xfrm>
                  <a:off x="4572000" y="434204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8" name="文字方塊 7">
                  <a:extLst>
                    <a:ext uri="{FF2B5EF4-FFF2-40B4-BE49-F238E27FC236}">
                      <a16:creationId xmlns:a16="http://schemas.microsoft.com/office/drawing/2014/main" id="{F5EB0D24-EAB0-4FFC-B8D1-E41C1F96C9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4342040"/>
                  <a:ext cx="715161" cy="4735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F9A70C38-4DC6-4F03-B788-CE8A0FDEE998}"/>
                </a:ext>
              </a:extLst>
            </p:cNvPr>
            <p:cNvSpPr/>
            <p:nvPr/>
          </p:nvSpPr>
          <p:spPr>
            <a:xfrm>
              <a:off x="4671727" y="5016730"/>
              <a:ext cx="465153" cy="980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D6EA430-4F92-483B-A55E-E177D654673E}"/>
                    </a:ext>
                  </a:extLst>
                </p:cNvPr>
                <p:cNvSpPr/>
                <p:nvPr/>
              </p:nvSpPr>
              <p:spPr>
                <a:xfrm>
                  <a:off x="4664122" y="5210070"/>
                  <a:ext cx="530915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0" name="矩形 9">
                  <a:extLst>
                    <a:ext uri="{FF2B5EF4-FFF2-40B4-BE49-F238E27FC236}">
                      <a16:creationId xmlns:a16="http://schemas.microsoft.com/office/drawing/2014/main" id="{BD6EA430-4F92-483B-A55E-E177D65467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64122" y="5210070"/>
                  <a:ext cx="530915" cy="473591"/>
                </a:xfrm>
                <a:prstGeom prst="rect">
                  <a:avLst/>
                </a:prstGeom>
                <a:blipFill>
                  <a:blip r:embed="rId4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2B979D-202E-4241-B5DF-6C86574453BD}"/>
                  </a:ext>
                </a:extLst>
              </p:cNvPr>
              <p:cNvSpPr/>
              <p:nvPr/>
            </p:nvSpPr>
            <p:spPr>
              <a:xfrm>
                <a:off x="744103" y="1005396"/>
                <a:ext cx="2072670" cy="69580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2B979D-202E-4241-B5DF-6C8657445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03" y="1005396"/>
                <a:ext cx="2072670" cy="695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08260DC1-605E-4A8D-83B5-BE0F6A99A8D6}"/>
              </a:ext>
            </a:extLst>
          </p:cNvPr>
          <p:cNvCxnSpPr>
            <a:cxnSpLocks/>
          </p:cNvCxnSpPr>
          <p:nvPr/>
        </p:nvCxnSpPr>
        <p:spPr>
          <a:xfrm>
            <a:off x="1513491" y="853123"/>
            <a:ext cx="0" cy="1104826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27C64E8-C741-4D58-865B-00BA249A85DF}"/>
                  </a:ext>
                </a:extLst>
              </p:cNvPr>
              <p:cNvSpPr txBox="1"/>
              <p:nvPr/>
            </p:nvSpPr>
            <p:spPr>
              <a:xfrm>
                <a:off x="912871" y="1753330"/>
                <a:ext cx="4880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127C64E8-C741-4D58-865B-00BA249A8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71" y="1753330"/>
                <a:ext cx="488019" cy="369332"/>
              </a:xfrm>
              <a:prstGeom prst="rect">
                <a:avLst/>
              </a:prstGeom>
              <a:blipFill>
                <a:blip r:embed="rId6"/>
                <a:stretch>
                  <a:fillRect l="-15000" t="-1667" r="-2500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8931715-A5F3-4126-ABAE-511009CBDF82}"/>
                  </a:ext>
                </a:extLst>
              </p:cNvPr>
              <p:cNvSpPr txBox="1"/>
              <p:nvPr/>
            </p:nvSpPr>
            <p:spPr>
              <a:xfrm>
                <a:off x="1974904" y="1747937"/>
                <a:ext cx="42408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E8931715-A5F3-4126-ABAE-511009CBD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904" y="1747937"/>
                <a:ext cx="424089" cy="369332"/>
              </a:xfrm>
              <a:prstGeom prst="rect">
                <a:avLst/>
              </a:prstGeom>
              <a:blipFill>
                <a:blip r:embed="rId7"/>
                <a:stretch>
                  <a:fillRect l="-25714" t="-1667" r="-2285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01D15BE-ABDC-4952-A291-90C197513FD7}"/>
                  </a:ext>
                </a:extLst>
              </p:cNvPr>
              <p:cNvSpPr/>
              <p:nvPr/>
            </p:nvSpPr>
            <p:spPr>
              <a:xfrm>
                <a:off x="1111996" y="3384057"/>
                <a:ext cx="731016" cy="72373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E01D15BE-ABDC-4952-A291-90C197513F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996" y="3384057"/>
                <a:ext cx="731016" cy="7237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338C3D3-4BBE-4F86-BE5F-6FCDB10FF32C}"/>
                  </a:ext>
                </a:extLst>
              </p:cNvPr>
              <p:cNvSpPr/>
              <p:nvPr/>
            </p:nvSpPr>
            <p:spPr>
              <a:xfrm>
                <a:off x="1129572" y="4812464"/>
                <a:ext cx="1255746" cy="72373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338C3D3-4BBE-4F86-BE5F-6FCDB10FF3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72" y="4812464"/>
                <a:ext cx="1255746" cy="7237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>
            <a:extLst>
              <a:ext uri="{FF2B5EF4-FFF2-40B4-BE49-F238E27FC236}">
                <a16:creationId xmlns:a16="http://schemas.microsoft.com/office/drawing/2014/main" id="{30E954D6-3D5C-4EAB-9747-952996C20DF0}"/>
              </a:ext>
            </a:extLst>
          </p:cNvPr>
          <p:cNvSpPr txBox="1"/>
          <p:nvPr/>
        </p:nvSpPr>
        <p:spPr>
          <a:xfrm>
            <a:off x="634248" y="4942446"/>
            <a:ext cx="45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+</a:t>
            </a:r>
            <a:endParaRPr lang="zh-TW" altLang="en-US" sz="2800" b="1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B1956C5-3932-4396-8BC4-F2336D44919E}"/>
              </a:ext>
            </a:extLst>
          </p:cNvPr>
          <p:cNvSpPr txBox="1"/>
          <p:nvPr/>
        </p:nvSpPr>
        <p:spPr>
          <a:xfrm>
            <a:off x="628934" y="3461019"/>
            <a:ext cx="451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/>
              <a:t>=</a:t>
            </a:r>
            <a:endParaRPr lang="zh-TW" altLang="en-US" sz="2800" b="1" dirty="0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FC361017-7494-4285-B394-B9C1F8A6FF53}"/>
              </a:ext>
            </a:extLst>
          </p:cNvPr>
          <p:cNvGrpSpPr/>
          <p:nvPr/>
        </p:nvGrpSpPr>
        <p:grpSpPr>
          <a:xfrm>
            <a:off x="1881325" y="3413188"/>
            <a:ext cx="715161" cy="665474"/>
            <a:chOff x="7695346" y="3967554"/>
            <a:chExt cx="715161" cy="665474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5D16168C-F20E-4A51-8F32-37E67A1D7065}"/>
                </a:ext>
              </a:extLst>
            </p:cNvPr>
            <p:cNvSpPr/>
            <p:nvPr/>
          </p:nvSpPr>
          <p:spPr>
            <a:xfrm>
              <a:off x="7791701" y="3967554"/>
              <a:ext cx="465153" cy="6654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EA49060-DF3A-47A8-8E9C-C81BF83D366A}"/>
                    </a:ext>
                  </a:extLst>
                </p:cNvPr>
                <p:cNvSpPr txBox="1"/>
                <p:nvPr/>
              </p:nvSpPr>
              <p:spPr>
                <a:xfrm>
                  <a:off x="7695346" y="4037976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1" name="文字方塊 20">
                  <a:extLst>
                    <a:ext uri="{FF2B5EF4-FFF2-40B4-BE49-F238E27FC236}">
                      <a16:creationId xmlns:a16="http://schemas.microsoft.com/office/drawing/2014/main" id="{CEA49060-DF3A-47A8-8E9C-C81BF83D36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5346" y="4037976"/>
                  <a:ext cx="715161" cy="47359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8208E082-2D44-4ED3-A3B9-E569F22DCE5B}"/>
              </a:ext>
            </a:extLst>
          </p:cNvPr>
          <p:cNvGrpSpPr/>
          <p:nvPr/>
        </p:nvGrpSpPr>
        <p:grpSpPr>
          <a:xfrm>
            <a:off x="2516025" y="4697190"/>
            <a:ext cx="530915" cy="980473"/>
            <a:chOff x="7787468" y="4712666"/>
            <a:chExt cx="530915" cy="980473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945C26D5-ABE9-4FB9-BE76-3EC3CBA1A386}"/>
                </a:ext>
              </a:extLst>
            </p:cNvPr>
            <p:cNvSpPr/>
            <p:nvPr/>
          </p:nvSpPr>
          <p:spPr>
            <a:xfrm>
              <a:off x="7795073" y="4712666"/>
              <a:ext cx="465153" cy="98047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920E7A2-B7E9-4565-9319-800A57CB7753}"/>
                    </a:ext>
                  </a:extLst>
                </p:cNvPr>
                <p:cNvSpPr/>
                <p:nvPr/>
              </p:nvSpPr>
              <p:spPr>
                <a:xfrm>
                  <a:off x="7787468" y="4906006"/>
                  <a:ext cx="530915" cy="4735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4" name="矩形 23">
                  <a:extLst>
                    <a:ext uri="{FF2B5EF4-FFF2-40B4-BE49-F238E27FC236}">
                      <a16:creationId xmlns:a16="http://schemas.microsoft.com/office/drawing/2014/main" id="{C920E7A2-B7E9-4565-9319-800A57CB77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87468" y="4906006"/>
                  <a:ext cx="530915" cy="473591"/>
                </a:xfrm>
                <a:prstGeom prst="rect">
                  <a:avLst/>
                </a:prstGeom>
                <a:blipFill>
                  <a:blip r:embed="rId11"/>
                  <a:stretch>
                    <a:fillRect b="-1025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矩形 24">
            <a:extLst>
              <a:ext uri="{FF2B5EF4-FFF2-40B4-BE49-F238E27FC236}">
                <a16:creationId xmlns:a16="http://schemas.microsoft.com/office/drawing/2014/main" id="{C7CD734A-69C9-44D1-BE7E-42A7CBB0A964}"/>
              </a:ext>
            </a:extLst>
          </p:cNvPr>
          <p:cNvSpPr/>
          <p:nvPr/>
        </p:nvSpPr>
        <p:spPr>
          <a:xfrm>
            <a:off x="2726151" y="2965339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42081EA-FEB7-4951-91E3-6C50B1736D62}"/>
                  </a:ext>
                </a:extLst>
              </p:cNvPr>
              <p:cNvSpPr txBox="1"/>
              <p:nvPr/>
            </p:nvSpPr>
            <p:spPr>
              <a:xfrm>
                <a:off x="2633676" y="3033743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942081EA-FEB7-4951-91E3-6C50B1736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676" y="3033743"/>
                <a:ext cx="715161" cy="4735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群組 26">
            <a:extLst>
              <a:ext uri="{FF2B5EF4-FFF2-40B4-BE49-F238E27FC236}">
                <a16:creationId xmlns:a16="http://schemas.microsoft.com/office/drawing/2014/main" id="{F23764CE-BDDC-4A64-9270-2839351CC854}"/>
              </a:ext>
            </a:extLst>
          </p:cNvPr>
          <p:cNvGrpSpPr/>
          <p:nvPr/>
        </p:nvGrpSpPr>
        <p:grpSpPr>
          <a:xfrm>
            <a:off x="3057390" y="4464723"/>
            <a:ext cx="715161" cy="605813"/>
            <a:chOff x="6596954" y="2212974"/>
            <a:chExt cx="715161" cy="60581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748B8FA-DF92-40C2-9CEB-2FC8C13F5981}"/>
                </a:ext>
              </a:extLst>
            </p:cNvPr>
            <p:cNvSpPr/>
            <p:nvPr/>
          </p:nvSpPr>
          <p:spPr>
            <a:xfrm>
              <a:off x="6714726" y="2212974"/>
              <a:ext cx="461666" cy="60581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8A9008C-ADDB-4BB3-B866-5936FB98D9A2}"/>
                    </a:ext>
                  </a:extLst>
                </p:cNvPr>
                <p:cNvSpPr txBox="1"/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29" name="文字方塊 28">
                  <a:extLst>
                    <a:ext uri="{FF2B5EF4-FFF2-40B4-BE49-F238E27FC236}">
                      <a16:creationId xmlns:a16="http://schemas.microsoft.com/office/drawing/2014/main" id="{A8A9008C-ADDB-4BB3-B866-5936FB98D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6954" y="2265820"/>
                  <a:ext cx="715161" cy="47359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22982995-6DFF-49C9-A085-C318D22063FA}"/>
              </a:ext>
            </a:extLst>
          </p:cNvPr>
          <p:cNvSpPr/>
          <p:nvPr/>
        </p:nvSpPr>
        <p:spPr>
          <a:xfrm>
            <a:off x="1039154" y="3256370"/>
            <a:ext cx="1545948" cy="98047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28C356E-220C-4C23-9F6D-2850524562F0}"/>
              </a:ext>
            </a:extLst>
          </p:cNvPr>
          <p:cNvSpPr/>
          <p:nvPr/>
        </p:nvSpPr>
        <p:spPr>
          <a:xfrm>
            <a:off x="1060891" y="4627485"/>
            <a:ext cx="1980536" cy="11364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F727228-5153-4353-AEA8-C49AF43355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4358072" y="5711390"/>
            <a:ext cx="4405409" cy="269969"/>
          </a:xfrm>
          <a:prstGeom prst="rect">
            <a:avLst/>
          </a:prstGeom>
        </p:spPr>
      </p:pic>
      <p:sp>
        <p:nvSpPr>
          <p:cNvPr id="1024" name="文字方塊 1023">
            <a:extLst>
              <a:ext uri="{FF2B5EF4-FFF2-40B4-BE49-F238E27FC236}">
                <a16:creationId xmlns:a16="http://schemas.microsoft.com/office/drawing/2014/main" id="{0CC58275-6391-4E27-9C17-9DF3394B23D7}"/>
              </a:ext>
            </a:extLst>
          </p:cNvPr>
          <p:cNvSpPr txBox="1"/>
          <p:nvPr/>
        </p:nvSpPr>
        <p:spPr>
          <a:xfrm>
            <a:off x="3937902" y="5957681"/>
            <a:ext cx="108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-1</a:t>
            </a:r>
            <a:endParaRPr lang="zh-TW" altLang="en-US" dirty="0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8090CD0B-07FB-4270-A3D2-1595207AC524}"/>
              </a:ext>
            </a:extLst>
          </p:cNvPr>
          <p:cNvSpPr txBox="1"/>
          <p:nvPr/>
        </p:nvSpPr>
        <p:spPr>
          <a:xfrm>
            <a:off x="7989659" y="5981359"/>
            <a:ext cx="1081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pic>
        <p:nvPicPr>
          <p:cNvPr id="1025" name="圖片 1024">
            <a:extLst>
              <a:ext uri="{FF2B5EF4-FFF2-40B4-BE49-F238E27FC236}">
                <a16:creationId xmlns:a16="http://schemas.microsoft.com/office/drawing/2014/main" id="{C032F404-806F-4972-AB11-EE5C59D405C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2359" y="489897"/>
            <a:ext cx="4120562" cy="49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0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ACAE42-54B9-4A59-AA96-9C8E8063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Seq2seq with Attention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42F0CE48-7F60-4640-B2C1-9D1CF0ED480A}"/>
              </a:ext>
            </a:extLst>
          </p:cNvPr>
          <p:cNvSpPr/>
          <p:nvPr/>
        </p:nvSpPr>
        <p:spPr>
          <a:xfrm>
            <a:off x="621327" y="3704413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A96A69-EFF7-42A0-AADB-E900BB05DB3F}"/>
              </a:ext>
            </a:extLst>
          </p:cNvPr>
          <p:cNvSpPr/>
          <p:nvPr/>
        </p:nvSpPr>
        <p:spPr>
          <a:xfrm>
            <a:off x="973581" y="4104691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ADBD8C-E4B4-4472-AB8D-A8FCE21BBB56}"/>
              </a:ext>
            </a:extLst>
          </p:cNvPr>
          <p:cNvSpPr/>
          <p:nvPr/>
        </p:nvSpPr>
        <p:spPr>
          <a:xfrm>
            <a:off x="1932505" y="4104690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D50F58F2-375B-46F1-9211-EF5B429D1635}"/>
              </a:ext>
            </a:extLst>
          </p:cNvPr>
          <p:cNvCxnSpPr>
            <a:cxnSpLocks/>
          </p:cNvCxnSpPr>
          <p:nvPr/>
        </p:nvCxnSpPr>
        <p:spPr>
          <a:xfrm>
            <a:off x="1453547" y="4468652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F0DD2C08-02DC-46B2-90E7-4E5FA7F8A37E}"/>
              </a:ext>
            </a:extLst>
          </p:cNvPr>
          <p:cNvCxnSpPr>
            <a:cxnSpLocks/>
          </p:cNvCxnSpPr>
          <p:nvPr/>
        </p:nvCxnSpPr>
        <p:spPr>
          <a:xfrm flipV="1">
            <a:off x="1202889" y="473901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1650B74-009B-499C-95B2-EE4A14338323}"/>
              </a:ext>
            </a:extLst>
          </p:cNvPr>
          <p:cNvSpPr/>
          <p:nvPr/>
        </p:nvSpPr>
        <p:spPr>
          <a:xfrm>
            <a:off x="2894916" y="4104690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C216970B-F44B-4C96-A1FE-966DD3EBC7DB}"/>
              </a:ext>
            </a:extLst>
          </p:cNvPr>
          <p:cNvCxnSpPr>
            <a:cxnSpLocks/>
          </p:cNvCxnSpPr>
          <p:nvPr/>
        </p:nvCxnSpPr>
        <p:spPr>
          <a:xfrm>
            <a:off x="2415958" y="4468652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078A44B0-C1B0-4A65-96A9-51026779E268}"/>
              </a:ext>
            </a:extLst>
          </p:cNvPr>
          <p:cNvSpPr/>
          <p:nvPr/>
        </p:nvSpPr>
        <p:spPr>
          <a:xfrm>
            <a:off x="3879820" y="4104690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26860DDC-5915-48FB-B032-2613D5BF803A}"/>
              </a:ext>
            </a:extLst>
          </p:cNvPr>
          <p:cNvCxnSpPr>
            <a:cxnSpLocks/>
          </p:cNvCxnSpPr>
          <p:nvPr/>
        </p:nvCxnSpPr>
        <p:spPr>
          <a:xfrm>
            <a:off x="3400862" y="4468652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9971F672-8AAB-445C-BB5E-CAF1E053A728}"/>
              </a:ext>
            </a:extLst>
          </p:cNvPr>
          <p:cNvCxnSpPr>
            <a:cxnSpLocks/>
          </p:cNvCxnSpPr>
          <p:nvPr/>
        </p:nvCxnSpPr>
        <p:spPr>
          <a:xfrm flipH="1">
            <a:off x="1434489" y="435154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A515C10-7F11-4083-9A98-747D54965489}"/>
              </a:ext>
            </a:extLst>
          </p:cNvPr>
          <p:cNvCxnSpPr>
            <a:cxnSpLocks/>
          </p:cNvCxnSpPr>
          <p:nvPr/>
        </p:nvCxnSpPr>
        <p:spPr>
          <a:xfrm flipH="1">
            <a:off x="2396900" y="435154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88B0F8BE-2012-4878-80DF-9F563BAAE77C}"/>
              </a:ext>
            </a:extLst>
          </p:cNvPr>
          <p:cNvCxnSpPr>
            <a:cxnSpLocks/>
          </p:cNvCxnSpPr>
          <p:nvPr/>
        </p:nvCxnSpPr>
        <p:spPr>
          <a:xfrm flipH="1">
            <a:off x="3381804" y="435154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6FBBB622-FDBF-4A8F-BFBF-5771C6717E53}"/>
              </a:ext>
            </a:extLst>
          </p:cNvPr>
          <p:cNvSpPr/>
          <p:nvPr/>
        </p:nvSpPr>
        <p:spPr>
          <a:xfrm>
            <a:off x="983014" y="5523014"/>
            <a:ext cx="461666" cy="605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40674091-EA7F-47DC-BFB9-5E8B9C493CDA}"/>
              </a:ext>
            </a:extLst>
          </p:cNvPr>
          <p:cNvSpPr/>
          <p:nvPr/>
        </p:nvSpPr>
        <p:spPr>
          <a:xfrm>
            <a:off x="1941938" y="5523013"/>
            <a:ext cx="465153" cy="605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7E5D759-A30E-4CF4-9958-6218D19B53E6}"/>
              </a:ext>
            </a:extLst>
          </p:cNvPr>
          <p:cNvSpPr/>
          <p:nvPr/>
        </p:nvSpPr>
        <p:spPr>
          <a:xfrm>
            <a:off x="2904349" y="5523013"/>
            <a:ext cx="465153" cy="605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2492FD9-0F6C-4E5C-A8A5-B6BFDD385F61}"/>
              </a:ext>
            </a:extLst>
          </p:cNvPr>
          <p:cNvSpPr/>
          <p:nvPr/>
        </p:nvSpPr>
        <p:spPr>
          <a:xfrm>
            <a:off x="3889253" y="5523013"/>
            <a:ext cx="465153" cy="6058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2FA805A-6259-4A86-9935-8792D57D4645}"/>
                  </a:ext>
                </a:extLst>
              </p:cNvPr>
              <p:cNvSpPr txBox="1"/>
              <p:nvPr/>
            </p:nvSpPr>
            <p:spPr>
              <a:xfrm>
                <a:off x="3764248" y="561050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92FA805A-6259-4A86-9935-8792D57D4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248" y="5610508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B00A69A-0EFD-4F54-B69F-CF8FBB20454C}"/>
                  </a:ext>
                </a:extLst>
              </p:cNvPr>
              <p:cNvSpPr txBox="1"/>
              <p:nvPr/>
            </p:nvSpPr>
            <p:spPr>
              <a:xfrm>
                <a:off x="2788049" y="561792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DB00A69A-0EFD-4F54-B69F-CF8FBB204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049" y="5617920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82D6B5-9912-4EC8-B677-0F9B8A101E44}"/>
                  </a:ext>
                </a:extLst>
              </p:cNvPr>
              <p:cNvSpPr txBox="1"/>
              <p:nvPr/>
            </p:nvSpPr>
            <p:spPr>
              <a:xfrm>
                <a:off x="1825638" y="563725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0782D6B5-9912-4EC8-B677-0F9B8A101E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638" y="5637255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55AF7C1-4F30-4B98-8D54-A72985A00722}"/>
                  </a:ext>
                </a:extLst>
              </p:cNvPr>
              <p:cNvSpPr txBox="1"/>
              <p:nvPr/>
            </p:nvSpPr>
            <p:spPr>
              <a:xfrm>
                <a:off x="885505" y="559227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F55AF7C1-4F30-4B98-8D54-A72985A00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05" y="5592273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1967DF42-4970-4E46-80C2-DCAF8487B299}"/>
              </a:ext>
            </a:extLst>
          </p:cNvPr>
          <p:cNvSpPr/>
          <p:nvPr/>
        </p:nvSpPr>
        <p:spPr>
          <a:xfrm>
            <a:off x="982067" y="2760824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D56B4FF-412B-476C-934E-F9AFB4C51890}"/>
              </a:ext>
            </a:extLst>
          </p:cNvPr>
          <p:cNvSpPr/>
          <p:nvPr/>
        </p:nvSpPr>
        <p:spPr>
          <a:xfrm>
            <a:off x="1940991" y="276082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7DC989B-04D1-497D-9408-A921784E91DD}"/>
              </a:ext>
            </a:extLst>
          </p:cNvPr>
          <p:cNvSpPr/>
          <p:nvPr/>
        </p:nvSpPr>
        <p:spPr>
          <a:xfrm>
            <a:off x="2903402" y="276082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169D686-25E2-47CC-BC2D-B142C4645598}"/>
              </a:ext>
            </a:extLst>
          </p:cNvPr>
          <p:cNvSpPr/>
          <p:nvPr/>
        </p:nvSpPr>
        <p:spPr>
          <a:xfrm>
            <a:off x="3888306" y="276082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A99145D-9E9C-41E8-9EBD-E31A7761910A}"/>
                  </a:ext>
                </a:extLst>
              </p:cNvPr>
              <p:cNvSpPr txBox="1"/>
              <p:nvPr/>
            </p:nvSpPr>
            <p:spPr>
              <a:xfrm>
                <a:off x="3763301" y="284831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A99145D-9E9C-41E8-9EBD-E31A77619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01" y="2848318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10ABA54-D04A-4CEB-9A9F-5761AEC52D18}"/>
                  </a:ext>
                </a:extLst>
              </p:cNvPr>
              <p:cNvSpPr txBox="1"/>
              <p:nvPr/>
            </p:nvSpPr>
            <p:spPr>
              <a:xfrm>
                <a:off x="2787102" y="28557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810ABA54-D04A-4CEB-9A9F-5761AEC52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102" y="2855730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721A5F9-B4BE-4CC7-987B-D6BBC92437F3}"/>
                  </a:ext>
                </a:extLst>
              </p:cNvPr>
              <p:cNvSpPr txBox="1"/>
              <p:nvPr/>
            </p:nvSpPr>
            <p:spPr>
              <a:xfrm>
                <a:off x="1824691" y="287506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B721A5F9-B4BE-4CC7-987B-D6BBC9243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91" y="2875065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B445443-13D0-44FA-8BFE-F6FD157EEBD0}"/>
                  </a:ext>
                </a:extLst>
              </p:cNvPr>
              <p:cNvSpPr txBox="1"/>
              <p:nvPr/>
            </p:nvSpPr>
            <p:spPr>
              <a:xfrm>
                <a:off x="884558" y="283008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8B445443-13D0-44FA-8BFE-F6FD157EEB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558" y="2830083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39E96C51-CB2A-4338-99D5-49859360B268}"/>
              </a:ext>
            </a:extLst>
          </p:cNvPr>
          <p:cNvCxnSpPr>
            <a:cxnSpLocks/>
          </p:cNvCxnSpPr>
          <p:nvPr/>
        </p:nvCxnSpPr>
        <p:spPr>
          <a:xfrm flipV="1">
            <a:off x="2163811" y="473901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C06CE500-1BD1-4532-B176-46CB2C5637A5}"/>
              </a:ext>
            </a:extLst>
          </p:cNvPr>
          <p:cNvCxnSpPr>
            <a:cxnSpLocks/>
          </p:cNvCxnSpPr>
          <p:nvPr/>
        </p:nvCxnSpPr>
        <p:spPr>
          <a:xfrm flipV="1">
            <a:off x="3134359" y="472012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FE1977A-0EF0-41AC-8C56-66D10B0CFA10}"/>
              </a:ext>
            </a:extLst>
          </p:cNvPr>
          <p:cNvCxnSpPr>
            <a:cxnSpLocks/>
          </p:cNvCxnSpPr>
          <p:nvPr/>
        </p:nvCxnSpPr>
        <p:spPr>
          <a:xfrm flipV="1">
            <a:off x="4124157" y="472012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AA2146AE-01C0-4610-8FED-805A7650900F}"/>
              </a:ext>
            </a:extLst>
          </p:cNvPr>
          <p:cNvCxnSpPr>
            <a:cxnSpLocks/>
          </p:cNvCxnSpPr>
          <p:nvPr/>
        </p:nvCxnSpPr>
        <p:spPr>
          <a:xfrm flipV="1">
            <a:off x="1202122" y="3339580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FF61C3FD-5898-4DA4-910E-295CDA8EFFE4}"/>
              </a:ext>
            </a:extLst>
          </p:cNvPr>
          <p:cNvCxnSpPr>
            <a:cxnSpLocks/>
          </p:cNvCxnSpPr>
          <p:nvPr/>
        </p:nvCxnSpPr>
        <p:spPr>
          <a:xfrm flipV="1">
            <a:off x="2163044" y="3339580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C119F0C9-1842-48F9-BDC8-FF2351FC9DFE}"/>
              </a:ext>
            </a:extLst>
          </p:cNvPr>
          <p:cNvCxnSpPr>
            <a:cxnSpLocks/>
          </p:cNvCxnSpPr>
          <p:nvPr/>
        </p:nvCxnSpPr>
        <p:spPr>
          <a:xfrm flipV="1">
            <a:off x="3133592" y="332069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81F92690-08AE-4333-880E-F6DD5952B5A3}"/>
              </a:ext>
            </a:extLst>
          </p:cNvPr>
          <p:cNvCxnSpPr>
            <a:cxnSpLocks/>
          </p:cNvCxnSpPr>
          <p:nvPr/>
        </p:nvCxnSpPr>
        <p:spPr>
          <a:xfrm flipV="1">
            <a:off x="4123390" y="332069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02F9A34-7D88-4A8E-AE72-A9A74BBA7191}"/>
              </a:ext>
            </a:extLst>
          </p:cNvPr>
          <p:cNvSpPr txBox="1"/>
          <p:nvPr/>
        </p:nvSpPr>
        <p:spPr>
          <a:xfrm>
            <a:off x="1611152" y="6168180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Encoder</a:t>
            </a:r>
            <a:endParaRPr lang="zh-TW" altLang="en-US" sz="2800" b="1" i="1" u="sng" dirty="0"/>
          </a:p>
        </p:txBody>
      </p:sp>
      <p:sp>
        <p:nvSpPr>
          <p:cNvPr id="40" name="右大括弧 39">
            <a:extLst>
              <a:ext uri="{FF2B5EF4-FFF2-40B4-BE49-F238E27FC236}">
                <a16:creationId xmlns:a16="http://schemas.microsoft.com/office/drawing/2014/main" id="{45F16DE1-8EB1-414B-8E07-875EB51AB266}"/>
              </a:ext>
            </a:extLst>
          </p:cNvPr>
          <p:cNvSpPr/>
          <p:nvPr/>
        </p:nvSpPr>
        <p:spPr>
          <a:xfrm rot="16200000" flipV="1">
            <a:off x="1565548" y="1851572"/>
            <a:ext cx="314282" cy="1445249"/>
          </a:xfrm>
          <a:prstGeom prst="rightBrace">
            <a:avLst>
              <a:gd name="adj1" fmla="val 467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右大括弧 40">
            <a:extLst>
              <a:ext uri="{FF2B5EF4-FFF2-40B4-BE49-F238E27FC236}">
                <a16:creationId xmlns:a16="http://schemas.microsoft.com/office/drawing/2014/main" id="{80CE9758-367B-4070-A5FF-AE1066254FA5}"/>
              </a:ext>
            </a:extLst>
          </p:cNvPr>
          <p:cNvSpPr/>
          <p:nvPr/>
        </p:nvSpPr>
        <p:spPr>
          <a:xfrm rot="16200000" flipV="1">
            <a:off x="3464237" y="1858247"/>
            <a:ext cx="314282" cy="1445249"/>
          </a:xfrm>
          <a:prstGeom prst="rightBrace">
            <a:avLst>
              <a:gd name="adj1" fmla="val 46722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F30BC4D-73BE-46E7-AC74-64975A02D322}"/>
              </a:ext>
            </a:extLst>
          </p:cNvPr>
          <p:cNvSpPr/>
          <p:nvPr/>
        </p:nvSpPr>
        <p:spPr>
          <a:xfrm>
            <a:off x="1484028" y="1409311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FE6715BD-3FFA-4833-9983-79F145230AC2}"/>
                  </a:ext>
                </a:extLst>
              </p:cNvPr>
              <p:cNvSpPr txBox="1"/>
              <p:nvPr/>
            </p:nvSpPr>
            <p:spPr>
              <a:xfrm>
                <a:off x="1551814" y="1639705"/>
                <a:ext cx="360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FE6715BD-3FFA-4833-9983-79F145230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814" y="1639705"/>
                <a:ext cx="360996" cy="369332"/>
              </a:xfrm>
              <a:prstGeom prst="rect">
                <a:avLst/>
              </a:prstGeom>
              <a:blipFill>
                <a:blip r:embed="rId10"/>
                <a:stretch>
                  <a:fillRect l="-11864" r="-8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矩形 43">
            <a:extLst>
              <a:ext uri="{FF2B5EF4-FFF2-40B4-BE49-F238E27FC236}">
                <a16:creationId xmlns:a16="http://schemas.microsoft.com/office/drawing/2014/main" id="{E2EB4900-0994-4A1E-932C-D3EBFC02EC5E}"/>
              </a:ext>
            </a:extLst>
          </p:cNvPr>
          <p:cNvSpPr/>
          <p:nvPr/>
        </p:nvSpPr>
        <p:spPr>
          <a:xfrm>
            <a:off x="3399096" y="1457511"/>
            <a:ext cx="461666" cy="7794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FA02DED6-088E-40DF-8DB8-5BA0B2990B87}"/>
                  </a:ext>
                </a:extLst>
              </p:cNvPr>
              <p:cNvSpPr txBox="1"/>
              <p:nvPr/>
            </p:nvSpPr>
            <p:spPr>
              <a:xfrm>
                <a:off x="3458580" y="1674938"/>
                <a:ext cx="36760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FA02DED6-088E-40DF-8DB8-5BA0B2990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580" y="1674938"/>
                <a:ext cx="367601" cy="369332"/>
              </a:xfrm>
              <a:prstGeom prst="rect">
                <a:avLst/>
              </a:prstGeom>
              <a:blipFill>
                <a:blip r:embed="rId11"/>
                <a:stretch>
                  <a:fillRect l="-9836" r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群組 48">
            <a:extLst>
              <a:ext uri="{FF2B5EF4-FFF2-40B4-BE49-F238E27FC236}">
                <a16:creationId xmlns:a16="http://schemas.microsoft.com/office/drawing/2014/main" id="{ED2250D6-EE34-47C5-854E-FE6EB55D8325}"/>
              </a:ext>
            </a:extLst>
          </p:cNvPr>
          <p:cNvGrpSpPr/>
          <p:nvPr/>
        </p:nvGrpSpPr>
        <p:grpSpPr>
          <a:xfrm>
            <a:off x="5591772" y="1879949"/>
            <a:ext cx="461665" cy="1413164"/>
            <a:chOff x="1417239" y="5157069"/>
            <a:chExt cx="461665" cy="1413164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E661C1DC-CA70-49B7-A9EA-9433C65677C5}"/>
                </a:ext>
              </a:extLst>
            </p:cNvPr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51" name="文字方塊 50">
              <a:extLst>
                <a:ext uri="{FF2B5EF4-FFF2-40B4-BE49-F238E27FC236}">
                  <a16:creationId xmlns:a16="http://schemas.microsoft.com/office/drawing/2014/main" id="{530A34F8-0CE1-40C3-B9DE-3C38C9A75845}"/>
                </a:ext>
              </a:extLst>
            </p:cNvPr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3" name="文字方塊 62">
            <a:extLst>
              <a:ext uri="{FF2B5EF4-FFF2-40B4-BE49-F238E27FC236}">
                <a16:creationId xmlns:a16="http://schemas.microsoft.com/office/drawing/2014/main" id="{0848EAB2-9D81-4196-A119-C2E3AD38E67F}"/>
              </a:ext>
            </a:extLst>
          </p:cNvPr>
          <p:cNvSpPr txBox="1"/>
          <p:nvPr/>
        </p:nvSpPr>
        <p:spPr>
          <a:xfrm>
            <a:off x="5884639" y="6184132"/>
            <a:ext cx="205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i="1" u="sng" dirty="0"/>
              <a:t>Decoder</a:t>
            </a:r>
            <a:endParaRPr lang="zh-TW" altLang="en-US" sz="2800" b="1" i="1" u="sng" dirty="0"/>
          </a:p>
        </p:txBody>
      </p: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C440CF5E-456C-4561-A15D-AC9D1C902C93}"/>
              </a:ext>
            </a:extLst>
          </p:cNvPr>
          <p:cNvSpPr/>
          <p:nvPr/>
        </p:nvSpPr>
        <p:spPr>
          <a:xfrm>
            <a:off x="5261066" y="3674928"/>
            <a:ext cx="3036910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7D866D5-09E3-4DDD-92BD-1A2C7533309E}"/>
              </a:ext>
            </a:extLst>
          </p:cNvPr>
          <p:cNvSpPr/>
          <p:nvPr/>
        </p:nvSpPr>
        <p:spPr>
          <a:xfrm>
            <a:off x="5613319" y="4075206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D68F58A0-2069-4791-8C87-0A351163030C}"/>
              </a:ext>
            </a:extLst>
          </p:cNvPr>
          <p:cNvSpPr/>
          <p:nvPr/>
        </p:nvSpPr>
        <p:spPr>
          <a:xfrm>
            <a:off x="6572243" y="4075205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1" name="直線單箭頭接點 80">
            <a:extLst>
              <a:ext uri="{FF2B5EF4-FFF2-40B4-BE49-F238E27FC236}">
                <a16:creationId xmlns:a16="http://schemas.microsoft.com/office/drawing/2014/main" id="{8C912C26-D888-417D-91EC-202B0FDE957F}"/>
              </a:ext>
            </a:extLst>
          </p:cNvPr>
          <p:cNvCxnSpPr>
            <a:cxnSpLocks/>
          </p:cNvCxnSpPr>
          <p:nvPr/>
        </p:nvCxnSpPr>
        <p:spPr>
          <a:xfrm>
            <a:off x="6093285" y="440763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單箭頭接點 81">
            <a:extLst>
              <a:ext uri="{FF2B5EF4-FFF2-40B4-BE49-F238E27FC236}">
                <a16:creationId xmlns:a16="http://schemas.microsoft.com/office/drawing/2014/main" id="{CFB3C03C-0318-4829-9F1E-35CD044BE64C}"/>
              </a:ext>
            </a:extLst>
          </p:cNvPr>
          <p:cNvCxnSpPr>
            <a:cxnSpLocks/>
          </p:cNvCxnSpPr>
          <p:nvPr/>
        </p:nvCxnSpPr>
        <p:spPr>
          <a:xfrm flipV="1">
            <a:off x="5842627" y="470953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>
            <a:extLst>
              <a:ext uri="{FF2B5EF4-FFF2-40B4-BE49-F238E27FC236}">
                <a16:creationId xmlns:a16="http://schemas.microsoft.com/office/drawing/2014/main" id="{E4E5F0A3-5093-4AFF-9A6A-197374DB70C6}"/>
              </a:ext>
            </a:extLst>
          </p:cNvPr>
          <p:cNvSpPr/>
          <p:nvPr/>
        </p:nvSpPr>
        <p:spPr>
          <a:xfrm>
            <a:off x="7534654" y="4075205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84" name="直線單箭頭接點 83">
            <a:extLst>
              <a:ext uri="{FF2B5EF4-FFF2-40B4-BE49-F238E27FC236}">
                <a16:creationId xmlns:a16="http://schemas.microsoft.com/office/drawing/2014/main" id="{771C9946-4DCC-4E40-942B-DC7233FE5C0B}"/>
              </a:ext>
            </a:extLst>
          </p:cNvPr>
          <p:cNvCxnSpPr>
            <a:cxnSpLocks/>
          </p:cNvCxnSpPr>
          <p:nvPr/>
        </p:nvCxnSpPr>
        <p:spPr>
          <a:xfrm>
            <a:off x="7055696" y="441814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單箭頭接點 105">
            <a:extLst>
              <a:ext uri="{FF2B5EF4-FFF2-40B4-BE49-F238E27FC236}">
                <a16:creationId xmlns:a16="http://schemas.microsoft.com/office/drawing/2014/main" id="{80614F2D-F354-4672-A13A-40E136BE8343}"/>
              </a:ext>
            </a:extLst>
          </p:cNvPr>
          <p:cNvCxnSpPr>
            <a:cxnSpLocks/>
          </p:cNvCxnSpPr>
          <p:nvPr/>
        </p:nvCxnSpPr>
        <p:spPr>
          <a:xfrm flipV="1">
            <a:off x="6803549" y="470953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單箭頭接點 106">
            <a:extLst>
              <a:ext uri="{FF2B5EF4-FFF2-40B4-BE49-F238E27FC236}">
                <a16:creationId xmlns:a16="http://schemas.microsoft.com/office/drawing/2014/main" id="{CCFCE8AE-C21C-47E1-A809-7CD0713B3B62}"/>
              </a:ext>
            </a:extLst>
          </p:cNvPr>
          <p:cNvCxnSpPr>
            <a:cxnSpLocks/>
          </p:cNvCxnSpPr>
          <p:nvPr/>
        </p:nvCxnSpPr>
        <p:spPr>
          <a:xfrm flipV="1">
            <a:off x="7774097" y="4690644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單箭頭接點 108">
            <a:extLst>
              <a:ext uri="{FF2B5EF4-FFF2-40B4-BE49-F238E27FC236}">
                <a16:creationId xmlns:a16="http://schemas.microsoft.com/office/drawing/2014/main" id="{4E77D33F-F0AF-4181-A5F5-CB31DB113875}"/>
              </a:ext>
            </a:extLst>
          </p:cNvPr>
          <p:cNvCxnSpPr>
            <a:cxnSpLocks/>
          </p:cNvCxnSpPr>
          <p:nvPr/>
        </p:nvCxnSpPr>
        <p:spPr>
          <a:xfrm flipV="1">
            <a:off x="5841860" y="331009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單箭頭接點 109">
            <a:extLst>
              <a:ext uri="{FF2B5EF4-FFF2-40B4-BE49-F238E27FC236}">
                <a16:creationId xmlns:a16="http://schemas.microsoft.com/office/drawing/2014/main" id="{8D02D5FB-51EB-4185-8F5E-DA0FF4B29791}"/>
              </a:ext>
            </a:extLst>
          </p:cNvPr>
          <p:cNvCxnSpPr>
            <a:cxnSpLocks/>
          </p:cNvCxnSpPr>
          <p:nvPr/>
        </p:nvCxnSpPr>
        <p:spPr>
          <a:xfrm flipV="1">
            <a:off x="6802782" y="331009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單箭頭接點 110">
            <a:extLst>
              <a:ext uri="{FF2B5EF4-FFF2-40B4-BE49-F238E27FC236}">
                <a16:creationId xmlns:a16="http://schemas.microsoft.com/office/drawing/2014/main" id="{319D88B6-F099-4205-A6F6-2EE065B56992}"/>
              </a:ext>
            </a:extLst>
          </p:cNvPr>
          <p:cNvCxnSpPr>
            <a:cxnSpLocks/>
          </p:cNvCxnSpPr>
          <p:nvPr/>
        </p:nvCxnSpPr>
        <p:spPr>
          <a:xfrm flipV="1">
            <a:off x="7773330" y="329120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>
            <a:extLst>
              <a:ext uri="{FF2B5EF4-FFF2-40B4-BE49-F238E27FC236}">
                <a16:creationId xmlns:a16="http://schemas.microsoft.com/office/drawing/2014/main" id="{478985D5-220D-40E0-BB48-C5253BDA09EB}"/>
              </a:ext>
            </a:extLst>
          </p:cNvPr>
          <p:cNvSpPr/>
          <p:nvPr/>
        </p:nvSpPr>
        <p:spPr>
          <a:xfrm>
            <a:off x="5606937" y="5496171"/>
            <a:ext cx="461666" cy="605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0" name="矩形 119">
            <a:extLst>
              <a:ext uri="{FF2B5EF4-FFF2-40B4-BE49-F238E27FC236}">
                <a16:creationId xmlns:a16="http://schemas.microsoft.com/office/drawing/2014/main" id="{17F438E0-E275-4736-BE15-295EBAE23381}"/>
              </a:ext>
            </a:extLst>
          </p:cNvPr>
          <p:cNvSpPr/>
          <p:nvPr/>
        </p:nvSpPr>
        <p:spPr>
          <a:xfrm>
            <a:off x="6565861" y="5496170"/>
            <a:ext cx="465153" cy="605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044B1352-54FC-4840-9E99-6E38992C39BF}"/>
              </a:ext>
            </a:extLst>
          </p:cNvPr>
          <p:cNvSpPr/>
          <p:nvPr/>
        </p:nvSpPr>
        <p:spPr>
          <a:xfrm>
            <a:off x="7528272" y="5496170"/>
            <a:ext cx="465153" cy="60581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FC16B291-69FA-4A5B-8F5C-13DCF786802D}"/>
                  </a:ext>
                </a:extLst>
              </p:cNvPr>
              <p:cNvSpPr txBox="1"/>
              <p:nvPr/>
            </p:nvSpPr>
            <p:spPr>
              <a:xfrm>
                <a:off x="7411972" y="559107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2" name="文字方塊 121">
                <a:extLst>
                  <a:ext uri="{FF2B5EF4-FFF2-40B4-BE49-F238E27FC236}">
                    <a16:creationId xmlns:a16="http://schemas.microsoft.com/office/drawing/2014/main" id="{FC16B291-69FA-4A5B-8F5C-13DCF78680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972" y="5591077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3D719ADE-1963-4036-A07C-A33AC7BE1C07}"/>
                  </a:ext>
                </a:extLst>
              </p:cNvPr>
              <p:cNvSpPr txBox="1"/>
              <p:nvPr/>
            </p:nvSpPr>
            <p:spPr>
              <a:xfrm>
                <a:off x="6449561" y="561041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3" name="文字方塊 122">
                <a:extLst>
                  <a:ext uri="{FF2B5EF4-FFF2-40B4-BE49-F238E27FC236}">
                    <a16:creationId xmlns:a16="http://schemas.microsoft.com/office/drawing/2014/main" id="{3D719ADE-1963-4036-A07C-A33AC7BE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61" y="5610412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8FC8BDEF-0AC1-4474-B149-D47F78EF9F6B}"/>
                  </a:ext>
                </a:extLst>
              </p:cNvPr>
              <p:cNvSpPr txBox="1"/>
              <p:nvPr/>
            </p:nvSpPr>
            <p:spPr>
              <a:xfrm>
                <a:off x="5509428" y="556543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4" name="文字方塊 123">
                <a:extLst>
                  <a:ext uri="{FF2B5EF4-FFF2-40B4-BE49-F238E27FC236}">
                    <a16:creationId xmlns:a16="http://schemas.microsoft.com/office/drawing/2014/main" id="{8FC8BDEF-0AC1-4474-B149-D47F78EF9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428" y="5565430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矩形 124">
            <a:extLst>
              <a:ext uri="{FF2B5EF4-FFF2-40B4-BE49-F238E27FC236}">
                <a16:creationId xmlns:a16="http://schemas.microsoft.com/office/drawing/2014/main" id="{5AB3E00A-15C9-47B7-B6DA-65430A9D0559}"/>
              </a:ext>
            </a:extLst>
          </p:cNvPr>
          <p:cNvSpPr/>
          <p:nvPr/>
        </p:nvSpPr>
        <p:spPr>
          <a:xfrm>
            <a:off x="1551814" y="101942"/>
            <a:ext cx="7549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Review: https://www.youtube.com/watch?v=ZjfjPzXw6og&amp;feature=youtu.be</a:t>
            </a:r>
            <a:endParaRPr lang="zh-TW" altLang="en-US" dirty="0"/>
          </a:p>
        </p:txBody>
      </p:sp>
      <p:grpSp>
        <p:nvGrpSpPr>
          <p:cNvPr id="126" name="群組 125">
            <a:extLst>
              <a:ext uri="{FF2B5EF4-FFF2-40B4-BE49-F238E27FC236}">
                <a16:creationId xmlns:a16="http://schemas.microsoft.com/office/drawing/2014/main" id="{7526C1F6-D34C-4240-BFA4-F016914EDB89}"/>
              </a:ext>
            </a:extLst>
          </p:cNvPr>
          <p:cNvGrpSpPr/>
          <p:nvPr/>
        </p:nvGrpSpPr>
        <p:grpSpPr>
          <a:xfrm>
            <a:off x="6573986" y="1874289"/>
            <a:ext cx="461665" cy="1413164"/>
            <a:chOff x="1417239" y="5157069"/>
            <a:chExt cx="461665" cy="1413164"/>
          </a:xfrm>
        </p:grpSpPr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43E07CB3-2CD2-4F5C-962D-DD4A93C6037B}"/>
                </a:ext>
              </a:extLst>
            </p:cNvPr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28" name="文字方塊 127">
              <a:extLst>
                <a:ext uri="{FF2B5EF4-FFF2-40B4-BE49-F238E27FC236}">
                  <a16:creationId xmlns:a16="http://schemas.microsoft.com/office/drawing/2014/main" id="{52C7B4A7-9C25-4E6A-9A75-B554B2951114}"/>
                </a:ext>
              </a:extLst>
            </p:cNvPr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9" name="群組 128">
            <a:extLst>
              <a:ext uri="{FF2B5EF4-FFF2-40B4-BE49-F238E27FC236}">
                <a16:creationId xmlns:a16="http://schemas.microsoft.com/office/drawing/2014/main" id="{259182F9-5BFE-41E0-8746-CF7CB9F6A749}"/>
              </a:ext>
            </a:extLst>
          </p:cNvPr>
          <p:cNvGrpSpPr/>
          <p:nvPr/>
        </p:nvGrpSpPr>
        <p:grpSpPr>
          <a:xfrm>
            <a:off x="7528272" y="1879948"/>
            <a:ext cx="461665" cy="1413164"/>
            <a:chOff x="1417239" y="5157069"/>
            <a:chExt cx="461665" cy="1413164"/>
          </a:xfrm>
        </p:grpSpPr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075B45B5-D877-45AC-9287-332D3B61C575}"/>
                </a:ext>
              </a:extLst>
            </p:cNvPr>
            <p:cNvSpPr/>
            <p:nvPr/>
          </p:nvSpPr>
          <p:spPr>
            <a:xfrm>
              <a:off x="1467114" y="5231885"/>
              <a:ext cx="299260" cy="12718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31" name="文字方塊 130">
              <a:extLst>
                <a:ext uri="{FF2B5EF4-FFF2-40B4-BE49-F238E27FC236}">
                  <a16:creationId xmlns:a16="http://schemas.microsoft.com/office/drawing/2014/main" id="{E548E596-8FFE-45EA-98D0-602786C1F121}"/>
                </a:ext>
              </a:extLst>
            </p:cNvPr>
            <p:cNvSpPr txBox="1"/>
            <p:nvPr/>
          </p:nvSpPr>
          <p:spPr>
            <a:xfrm rot="5400000">
              <a:off x="941490" y="5632818"/>
              <a:ext cx="1413164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C4BCAC6D-4F58-4EEE-AFB6-E68506AA1D89}"/>
                  </a:ext>
                </a:extLst>
              </p:cNvPr>
              <p:cNvSpPr txBox="1"/>
              <p:nvPr/>
            </p:nvSpPr>
            <p:spPr>
              <a:xfrm>
                <a:off x="5661839" y="2430289"/>
                <a:ext cx="3781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2" name="文字方塊 131">
                <a:extLst>
                  <a:ext uri="{FF2B5EF4-FFF2-40B4-BE49-F238E27FC236}">
                    <a16:creationId xmlns:a16="http://schemas.microsoft.com/office/drawing/2014/main" id="{C4BCAC6D-4F58-4EEE-AFB6-E68506AA1D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39" y="2430289"/>
                <a:ext cx="378180" cy="369332"/>
              </a:xfrm>
              <a:prstGeom prst="rect">
                <a:avLst/>
              </a:prstGeom>
              <a:blipFill>
                <a:blip r:embed="rId15"/>
                <a:stretch>
                  <a:fillRect l="-11290" t="-1667" r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87E870FA-31F8-47F7-9CD3-E44D0EFE831A}"/>
                  </a:ext>
                </a:extLst>
              </p:cNvPr>
              <p:cNvSpPr txBox="1"/>
              <p:nvPr/>
            </p:nvSpPr>
            <p:spPr>
              <a:xfrm>
                <a:off x="6652834" y="2465184"/>
                <a:ext cx="3847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3" name="文字方塊 132">
                <a:extLst>
                  <a:ext uri="{FF2B5EF4-FFF2-40B4-BE49-F238E27FC236}">
                    <a16:creationId xmlns:a16="http://schemas.microsoft.com/office/drawing/2014/main" id="{87E870FA-31F8-47F7-9CD3-E44D0EFE8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834" y="2465184"/>
                <a:ext cx="384785" cy="369332"/>
              </a:xfrm>
              <a:prstGeom prst="rect">
                <a:avLst/>
              </a:prstGeom>
              <a:blipFill>
                <a:blip r:embed="rId16"/>
                <a:stretch>
                  <a:fillRect l="-9524" r="-63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202492D0-435A-471B-B5AF-D47F4662AAD5}"/>
                  </a:ext>
                </a:extLst>
              </p:cNvPr>
              <p:cNvSpPr txBox="1"/>
              <p:nvPr/>
            </p:nvSpPr>
            <p:spPr>
              <a:xfrm>
                <a:off x="7592055" y="2477326"/>
                <a:ext cx="3847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4" name="文字方塊 133">
                <a:extLst>
                  <a:ext uri="{FF2B5EF4-FFF2-40B4-BE49-F238E27FC236}">
                    <a16:creationId xmlns:a16="http://schemas.microsoft.com/office/drawing/2014/main" id="{202492D0-435A-471B-B5AF-D47F4662A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055" y="2477326"/>
                <a:ext cx="384785" cy="369332"/>
              </a:xfrm>
              <a:prstGeom prst="rect">
                <a:avLst/>
              </a:prstGeom>
              <a:blipFill>
                <a:blip r:embed="rId17"/>
                <a:stretch>
                  <a:fillRect l="-9375" r="-46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矩形: 圓角 135">
            <a:extLst>
              <a:ext uri="{FF2B5EF4-FFF2-40B4-BE49-F238E27FC236}">
                <a16:creationId xmlns:a16="http://schemas.microsoft.com/office/drawing/2014/main" id="{E29AED20-2FE8-4170-BA58-91CCA32D2A2C}"/>
              </a:ext>
            </a:extLst>
          </p:cNvPr>
          <p:cNvSpPr/>
          <p:nvPr/>
        </p:nvSpPr>
        <p:spPr>
          <a:xfrm>
            <a:off x="592456" y="3657693"/>
            <a:ext cx="4042450" cy="1560602"/>
          </a:xfrm>
          <a:prstGeom prst="roundRect">
            <a:avLst/>
          </a:prstGeom>
          <a:blipFill>
            <a:blip r:embed="rId18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p:sp>
        <p:nvSpPr>
          <p:cNvPr id="137" name="矩形: 圓角 136">
            <a:extLst>
              <a:ext uri="{FF2B5EF4-FFF2-40B4-BE49-F238E27FC236}">
                <a16:creationId xmlns:a16="http://schemas.microsoft.com/office/drawing/2014/main" id="{37A6A1A1-3991-433E-AE9B-570FAE9C710D}"/>
              </a:ext>
            </a:extLst>
          </p:cNvPr>
          <p:cNvSpPr/>
          <p:nvPr/>
        </p:nvSpPr>
        <p:spPr>
          <a:xfrm>
            <a:off x="5215701" y="3680150"/>
            <a:ext cx="3154470" cy="1478897"/>
          </a:xfrm>
          <a:prstGeom prst="roundRect">
            <a:avLst/>
          </a:prstGeom>
          <a:blipFill>
            <a:blip r:embed="rId18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p:sp>
        <p:nvSpPr>
          <p:cNvPr id="56" name="手繪多邊形 26">
            <a:extLst>
              <a:ext uri="{FF2B5EF4-FFF2-40B4-BE49-F238E27FC236}">
                <a16:creationId xmlns:a16="http://schemas.microsoft.com/office/drawing/2014/main" id="{E175D7A8-E01B-45E1-BB46-7881C70337FC}"/>
              </a:ext>
            </a:extLst>
          </p:cNvPr>
          <p:cNvSpPr/>
          <p:nvPr/>
        </p:nvSpPr>
        <p:spPr>
          <a:xfrm>
            <a:off x="5977623" y="3006435"/>
            <a:ext cx="743551" cy="2332697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  <a:gd name="connsiteX0" fmla="*/ 0 w 705050"/>
              <a:gd name="connsiteY0" fmla="*/ 0 h 2016606"/>
              <a:gd name="connsiteX1" fmla="*/ 215900 w 705050"/>
              <a:gd name="connsiteY1" fmla="*/ 381000 h 2016606"/>
              <a:gd name="connsiteX2" fmla="*/ 266700 w 705050"/>
              <a:gd name="connsiteY2" fmla="*/ 1524000 h 2016606"/>
              <a:gd name="connsiteX3" fmla="*/ 342900 w 705050"/>
              <a:gd name="connsiteY3" fmla="*/ 1917700 h 2016606"/>
              <a:gd name="connsiteX4" fmla="*/ 546100 w 705050"/>
              <a:gd name="connsiteY4" fmla="*/ 2006600 h 2016606"/>
              <a:gd name="connsiteX5" fmla="*/ 705050 w 705050"/>
              <a:gd name="connsiteY5" fmla="*/ 1440344 h 2016606"/>
              <a:gd name="connsiteX0" fmla="*/ 0 w 743551"/>
              <a:gd name="connsiteY0" fmla="*/ 0 h 2016606"/>
              <a:gd name="connsiteX1" fmla="*/ 215900 w 743551"/>
              <a:gd name="connsiteY1" fmla="*/ 381000 h 2016606"/>
              <a:gd name="connsiteX2" fmla="*/ 266700 w 743551"/>
              <a:gd name="connsiteY2" fmla="*/ 1524000 h 2016606"/>
              <a:gd name="connsiteX3" fmla="*/ 342900 w 743551"/>
              <a:gd name="connsiteY3" fmla="*/ 1917700 h 2016606"/>
              <a:gd name="connsiteX4" fmla="*/ 546100 w 743551"/>
              <a:gd name="connsiteY4" fmla="*/ 2006600 h 2016606"/>
              <a:gd name="connsiteX5" fmla="*/ 743551 w 743551"/>
              <a:gd name="connsiteY5" fmla="*/ 1415381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551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702276" y="1533914"/>
                  <a:pt x="743551" y="141538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5" name="手繪多邊形 26">
            <a:extLst>
              <a:ext uri="{FF2B5EF4-FFF2-40B4-BE49-F238E27FC236}">
                <a16:creationId xmlns:a16="http://schemas.microsoft.com/office/drawing/2014/main" id="{F9D6419C-60F7-4A9A-8596-B135DAEDF67A}"/>
              </a:ext>
            </a:extLst>
          </p:cNvPr>
          <p:cNvSpPr/>
          <p:nvPr/>
        </p:nvSpPr>
        <p:spPr>
          <a:xfrm>
            <a:off x="6928265" y="3005485"/>
            <a:ext cx="743551" cy="2332697"/>
          </a:xfrm>
          <a:custGeom>
            <a:avLst/>
            <a:gdLst>
              <a:gd name="connsiteX0" fmla="*/ 0 w 685800"/>
              <a:gd name="connsiteY0" fmla="*/ 0 h 2016606"/>
              <a:gd name="connsiteX1" fmla="*/ 215900 w 685800"/>
              <a:gd name="connsiteY1" fmla="*/ 381000 h 2016606"/>
              <a:gd name="connsiteX2" fmla="*/ 266700 w 685800"/>
              <a:gd name="connsiteY2" fmla="*/ 1524000 h 2016606"/>
              <a:gd name="connsiteX3" fmla="*/ 342900 w 685800"/>
              <a:gd name="connsiteY3" fmla="*/ 1917700 h 2016606"/>
              <a:gd name="connsiteX4" fmla="*/ 546100 w 685800"/>
              <a:gd name="connsiteY4" fmla="*/ 2006600 h 2016606"/>
              <a:gd name="connsiteX5" fmla="*/ 685800 w 685800"/>
              <a:gd name="connsiteY5" fmla="*/ 1739900 h 2016606"/>
              <a:gd name="connsiteX0" fmla="*/ 0 w 705050"/>
              <a:gd name="connsiteY0" fmla="*/ 0 h 2016606"/>
              <a:gd name="connsiteX1" fmla="*/ 215900 w 705050"/>
              <a:gd name="connsiteY1" fmla="*/ 381000 h 2016606"/>
              <a:gd name="connsiteX2" fmla="*/ 266700 w 705050"/>
              <a:gd name="connsiteY2" fmla="*/ 1524000 h 2016606"/>
              <a:gd name="connsiteX3" fmla="*/ 342900 w 705050"/>
              <a:gd name="connsiteY3" fmla="*/ 1917700 h 2016606"/>
              <a:gd name="connsiteX4" fmla="*/ 546100 w 705050"/>
              <a:gd name="connsiteY4" fmla="*/ 2006600 h 2016606"/>
              <a:gd name="connsiteX5" fmla="*/ 705050 w 705050"/>
              <a:gd name="connsiteY5" fmla="*/ 1440344 h 2016606"/>
              <a:gd name="connsiteX0" fmla="*/ 0 w 743551"/>
              <a:gd name="connsiteY0" fmla="*/ 0 h 2016606"/>
              <a:gd name="connsiteX1" fmla="*/ 215900 w 743551"/>
              <a:gd name="connsiteY1" fmla="*/ 381000 h 2016606"/>
              <a:gd name="connsiteX2" fmla="*/ 266700 w 743551"/>
              <a:gd name="connsiteY2" fmla="*/ 1524000 h 2016606"/>
              <a:gd name="connsiteX3" fmla="*/ 342900 w 743551"/>
              <a:gd name="connsiteY3" fmla="*/ 1917700 h 2016606"/>
              <a:gd name="connsiteX4" fmla="*/ 546100 w 743551"/>
              <a:gd name="connsiteY4" fmla="*/ 2006600 h 2016606"/>
              <a:gd name="connsiteX5" fmla="*/ 743551 w 743551"/>
              <a:gd name="connsiteY5" fmla="*/ 1415381 h 201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3551" h="2016606">
                <a:moveTo>
                  <a:pt x="0" y="0"/>
                </a:moveTo>
                <a:cubicBezTo>
                  <a:pt x="85725" y="63500"/>
                  <a:pt x="171450" y="127000"/>
                  <a:pt x="215900" y="381000"/>
                </a:cubicBezTo>
                <a:cubicBezTo>
                  <a:pt x="260350" y="635000"/>
                  <a:pt x="245533" y="1267883"/>
                  <a:pt x="266700" y="1524000"/>
                </a:cubicBezTo>
                <a:cubicBezTo>
                  <a:pt x="287867" y="1780117"/>
                  <a:pt x="296333" y="1837267"/>
                  <a:pt x="342900" y="1917700"/>
                </a:cubicBezTo>
                <a:cubicBezTo>
                  <a:pt x="389467" y="1998133"/>
                  <a:pt x="488950" y="2036233"/>
                  <a:pt x="546100" y="2006600"/>
                </a:cubicBezTo>
                <a:cubicBezTo>
                  <a:pt x="603250" y="1976967"/>
                  <a:pt x="702276" y="1533914"/>
                  <a:pt x="743551" y="1415381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8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A7571F49-DD4D-418B-8527-7B070A41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084" y="341602"/>
            <a:ext cx="4319694" cy="602203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F34D1C-B352-413B-947B-5D5B7D5D5420}"/>
              </a:ext>
            </a:extLst>
          </p:cNvPr>
          <p:cNvSpPr/>
          <p:nvPr/>
        </p:nvSpPr>
        <p:spPr>
          <a:xfrm>
            <a:off x="151567" y="49215"/>
            <a:ext cx="2355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Transformer </a:t>
            </a:r>
            <a:endParaRPr lang="zh-TW" altLang="en-US" sz="3200" b="1" i="1" u="sng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F46B7D9-CEBC-4470-80BA-0AAC7F385E91}"/>
              </a:ext>
            </a:extLst>
          </p:cNvPr>
          <p:cNvSpPr/>
          <p:nvPr/>
        </p:nvSpPr>
        <p:spPr>
          <a:xfrm>
            <a:off x="2617076" y="2406868"/>
            <a:ext cx="1996964" cy="333177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789A844-F38B-4421-AE72-48F8675ADE0D}"/>
              </a:ext>
            </a:extLst>
          </p:cNvPr>
          <p:cNvSpPr/>
          <p:nvPr/>
        </p:nvSpPr>
        <p:spPr>
          <a:xfrm>
            <a:off x="4735224" y="914400"/>
            <a:ext cx="2091554" cy="482424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32C6CF7-C47F-4808-89C9-D1A295285EE6}"/>
              </a:ext>
            </a:extLst>
          </p:cNvPr>
          <p:cNvSpPr txBox="1"/>
          <p:nvPr/>
        </p:nvSpPr>
        <p:spPr>
          <a:xfrm>
            <a:off x="1158608" y="3712779"/>
            <a:ext cx="1397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Encoder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B6EF4895-345C-433F-8C65-F6BD8FAFD8D0}"/>
              </a:ext>
            </a:extLst>
          </p:cNvPr>
          <p:cNvSpPr txBox="1"/>
          <p:nvPr/>
        </p:nvSpPr>
        <p:spPr>
          <a:xfrm>
            <a:off x="6947961" y="3712779"/>
            <a:ext cx="1481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70C0"/>
                </a:solidFill>
              </a:rPr>
              <a:t>Decoder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CD0F3B8-43EE-4E07-87E3-6F69CA4BFA0C}"/>
              </a:ext>
            </a:extLst>
          </p:cNvPr>
          <p:cNvSpPr txBox="1"/>
          <p:nvPr/>
        </p:nvSpPr>
        <p:spPr>
          <a:xfrm>
            <a:off x="751542" y="1169641"/>
            <a:ext cx="326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Using Chinese to English translation as example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5D9444F-B11D-4A76-82FD-F24B7AB9DA0E}"/>
              </a:ext>
            </a:extLst>
          </p:cNvPr>
          <p:cNvSpPr txBox="1"/>
          <p:nvPr/>
        </p:nvSpPr>
        <p:spPr>
          <a:xfrm>
            <a:off x="1019502" y="6132805"/>
            <a:ext cx="3184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   器   學   習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B605DB1-C851-4E49-A46E-6BE6733BDAF0}"/>
              </a:ext>
            </a:extLst>
          </p:cNvPr>
          <p:cNvSpPr txBox="1"/>
          <p:nvPr/>
        </p:nvSpPr>
        <p:spPr>
          <a:xfrm>
            <a:off x="5959679" y="6138060"/>
            <a:ext cx="1265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&lt;BOS&gt;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DEA4F9B6-2B56-4BDC-A8C5-52BE1E52C767}"/>
              </a:ext>
            </a:extLst>
          </p:cNvPr>
          <p:cNvSpPr txBox="1"/>
          <p:nvPr/>
        </p:nvSpPr>
        <p:spPr>
          <a:xfrm>
            <a:off x="5851948" y="306541"/>
            <a:ext cx="148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machine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244629B-0354-49B3-B276-00F3598E763A}"/>
              </a:ext>
            </a:extLst>
          </p:cNvPr>
          <p:cNvSpPr txBox="1"/>
          <p:nvPr/>
        </p:nvSpPr>
        <p:spPr>
          <a:xfrm>
            <a:off x="7333283" y="6132804"/>
            <a:ext cx="148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machine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86BEA8BC-69A0-4A93-9A22-302B7FE9C450}"/>
              </a:ext>
            </a:extLst>
          </p:cNvPr>
          <p:cNvSpPr txBox="1"/>
          <p:nvPr/>
        </p:nvSpPr>
        <p:spPr>
          <a:xfrm>
            <a:off x="7333283" y="306541"/>
            <a:ext cx="148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ea typeface="微軟正黑體" panose="020B0604030504040204" pitchFamily="34" charset="-120"/>
              </a:rPr>
              <a:t>learning</a:t>
            </a:r>
            <a:endParaRPr lang="zh-TW" altLang="en-US" sz="24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222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B9796C-02DB-41E8-B0EF-43DEE2A7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7084" y="341602"/>
            <a:ext cx="4319694" cy="6022036"/>
          </a:xfrm>
          <a:prstGeom prst="rect">
            <a:avLst/>
          </a:prstGeom>
        </p:spPr>
      </p:pic>
      <p:grpSp>
        <p:nvGrpSpPr>
          <p:cNvPr id="26" name="群組 25">
            <a:extLst>
              <a:ext uri="{FF2B5EF4-FFF2-40B4-BE49-F238E27FC236}">
                <a16:creationId xmlns:a16="http://schemas.microsoft.com/office/drawing/2014/main" id="{76C6ADC8-3555-4E08-A2AF-056CA62A0189}"/>
              </a:ext>
            </a:extLst>
          </p:cNvPr>
          <p:cNvGrpSpPr/>
          <p:nvPr/>
        </p:nvGrpSpPr>
        <p:grpSpPr>
          <a:xfrm>
            <a:off x="151567" y="633990"/>
            <a:ext cx="2713223" cy="3528107"/>
            <a:chOff x="151567" y="633990"/>
            <a:chExt cx="2713223" cy="352810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587826E5-522F-4C89-B824-2CD9ECF9AA10}"/>
                </a:ext>
              </a:extLst>
            </p:cNvPr>
            <p:cNvSpPr/>
            <p:nvPr/>
          </p:nvSpPr>
          <p:spPr>
            <a:xfrm>
              <a:off x="151567" y="633990"/>
              <a:ext cx="1235862" cy="352810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713601E-0188-4EE3-A207-02AAD1FDD139}"/>
                </a:ext>
              </a:extLst>
            </p:cNvPr>
            <p:cNvSpPr/>
            <p:nvPr/>
          </p:nvSpPr>
          <p:spPr>
            <a:xfrm>
              <a:off x="503295" y="641654"/>
              <a:ext cx="2361495" cy="89776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0A6A7F41-2603-47FF-A0BF-C7D122825FA7}"/>
              </a:ext>
            </a:extLst>
          </p:cNvPr>
          <p:cNvCxnSpPr>
            <a:cxnSpLocks/>
          </p:cNvCxnSpPr>
          <p:nvPr/>
        </p:nvCxnSpPr>
        <p:spPr>
          <a:xfrm flipV="1">
            <a:off x="1064115" y="1106516"/>
            <a:ext cx="407421" cy="3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0A540A60-F505-408E-A5BF-A72DB94ACD8F}"/>
              </a:ext>
            </a:extLst>
          </p:cNvPr>
          <p:cNvSpPr txBox="1"/>
          <p:nvPr/>
        </p:nvSpPr>
        <p:spPr>
          <a:xfrm rot="5400000">
            <a:off x="618735" y="3041559"/>
            <a:ext cx="82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…</a:t>
            </a:r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BB63C6-160A-4CC8-A0E4-DE8E02CC7133}"/>
              </a:ext>
            </a:extLst>
          </p:cNvPr>
          <p:cNvSpPr/>
          <p:nvPr/>
        </p:nvSpPr>
        <p:spPr>
          <a:xfrm>
            <a:off x="151567" y="49215"/>
            <a:ext cx="2355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i="1" u="sng" dirty="0"/>
              <a:t>Transformer </a:t>
            </a:r>
            <a:endParaRPr lang="zh-TW" altLang="en-US" sz="3200" b="1" i="1" u="sng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EF2FB2-BC63-4E7E-9F2F-C22F1EB5D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19" y="4372465"/>
            <a:ext cx="2305477" cy="1890492"/>
          </a:xfrm>
          <a:prstGeom prst="rect">
            <a:avLst/>
          </a:prstGeom>
        </p:spPr>
      </p:pic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6A6D63C2-0B79-4E56-A05C-32DE321B57AC}"/>
              </a:ext>
            </a:extLst>
          </p:cNvPr>
          <p:cNvCxnSpPr>
            <a:cxnSpLocks/>
            <a:endCxn id="6" idx="3"/>
          </p:cNvCxnSpPr>
          <p:nvPr/>
        </p:nvCxnSpPr>
        <p:spPr>
          <a:xfrm flipH="1">
            <a:off x="2441596" y="4297632"/>
            <a:ext cx="1034926" cy="10200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9053449C-99F4-4467-A734-D5BAE3DCBA37}"/>
              </a:ext>
            </a:extLst>
          </p:cNvPr>
          <p:cNvGrpSpPr/>
          <p:nvPr/>
        </p:nvGrpSpPr>
        <p:grpSpPr>
          <a:xfrm>
            <a:off x="573697" y="802562"/>
            <a:ext cx="715161" cy="605814"/>
            <a:chOff x="2411392" y="1296149"/>
            <a:chExt cx="715161" cy="605814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B5D5413-89A4-4B95-8444-1262F1302606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7A283EF-D651-432D-973B-FE05EF80D8B7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17" name="文字方塊 16">
                  <a:extLst>
                    <a:ext uri="{FF2B5EF4-FFF2-40B4-BE49-F238E27FC236}">
                      <a16:creationId xmlns:a16="http://schemas.microsoft.com/office/drawing/2014/main" id="{87A283EF-D651-432D-973B-FE05EF80D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2C21911-D778-4A17-8625-FD99DB1CF089}"/>
              </a:ext>
            </a:extLst>
          </p:cNvPr>
          <p:cNvCxnSpPr/>
          <p:nvPr/>
        </p:nvCxnSpPr>
        <p:spPr>
          <a:xfrm flipV="1">
            <a:off x="956636" y="3209552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>
            <a:extLst>
              <a:ext uri="{FF2B5EF4-FFF2-40B4-BE49-F238E27FC236}">
                <a16:creationId xmlns:a16="http://schemas.microsoft.com/office/drawing/2014/main" id="{BCF56BFB-D314-4653-A2A8-FFEFE26F4F40}"/>
              </a:ext>
            </a:extLst>
          </p:cNvPr>
          <p:cNvCxnSpPr/>
          <p:nvPr/>
        </p:nvCxnSpPr>
        <p:spPr>
          <a:xfrm flipV="1">
            <a:off x="936759" y="1971032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8BF26B6C-206E-40F1-A52E-6DB04F3A7819}"/>
              </a:ext>
            </a:extLst>
          </p:cNvPr>
          <p:cNvCxnSpPr/>
          <p:nvPr/>
        </p:nvCxnSpPr>
        <p:spPr>
          <a:xfrm flipV="1">
            <a:off x="926249" y="1418886"/>
            <a:ext cx="0" cy="3438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>
            <a:extLst>
              <a:ext uri="{FF2B5EF4-FFF2-40B4-BE49-F238E27FC236}">
                <a16:creationId xmlns:a16="http://schemas.microsoft.com/office/drawing/2014/main" id="{94097D50-B6DD-4391-A05D-CB3BFE4A5E63}"/>
              </a:ext>
            </a:extLst>
          </p:cNvPr>
          <p:cNvCxnSpPr>
            <a:cxnSpLocks/>
          </p:cNvCxnSpPr>
          <p:nvPr/>
        </p:nvCxnSpPr>
        <p:spPr>
          <a:xfrm flipH="1">
            <a:off x="286021" y="3788076"/>
            <a:ext cx="440521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A31D0955-D7CC-4E6C-BC34-39C27C62E80E}"/>
              </a:ext>
            </a:extLst>
          </p:cNvPr>
          <p:cNvCxnSpPr>
            <a:cxnSpLocks/>
          </p:cNvCxnSpPr>
          <p:nvPr/>
        </p:nvCxnSpPr>
        <p:spPr>
          <a:xfrm flipV="1">
            <a:off x="308126" y="1838644"/>
            <a:ext cx="0" cy="19385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C0347723-B612-418E-98E4-0FC719832A26}"/>
              </a:ext>
            </a:extLst>
          </p:cNvPr>
          <p:cNvCxnSpPr>
            <a:cxnSpLocks/>
          </p:cNvCxnSpPr>
          <p:nvPr/>
        </p:nvCxnSpPr>
        <p:spPr>
          <a:xfrm>
            <a:off x="308126" y="1822750"/>
            <a:ext cx="47532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DB622E9F-15B4-4D35-99BF-A4B3F92B9F28}"/>
              </a:ext>
            </a:extLst>
          </p:cNvPr>
          <p:cNvSpPr/>
          <p:nvPr/>
        </p:nvSpPr>
        <p:spPr>
          <a:xfrm>
            <a:off x="777752" y="1624190"/>
            <a:ext cx="307052" cy="3678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+</a:t>
            </a:r>
            <a:endParaRPr lang="zh-TW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C388D4A-2425-4AB3-B008-6C8E23C9DC7E}"/>
              </a:ext>
            </a:extLst>
          </p:cNvPr>
          <p:cNvSpPr/>
          <p:nvPr/>
        </p:nvSpPr>
        <p:spPr>
          <a:xfrm>
            <a:off x="704183" y="3474264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A3FEF1D-B36E-4314-9671-2467B4F33F78}"/>
                  </a:ext>
                </a:extLst>
              </p:cNvPr>
              <p:cNvSpPr txBox="1"/>
              <p:nvPr/>
            </p:nvSpPr>
            <p:spPr>
              <a:xfrm>
                <a:off x="579178" y="3561759"/>
                <a:ext cx="715161" cy="473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7A3FEF1D-B36E-4314-9671-2467B4F3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78" y="3561759"/>
                <a:ext cx="715161" cy="4735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>
            <a:extLst>
              <a:ext uri="{FF2B5EF4-FFF2-40B4-BE49-F238E27FC236}">
                <a16:creationId xmlns:a16="http://schemas.microsoft.com/office/drawing/2014/main" id="{BEA7C3AD-67A1-4CDB-952A-B4AE0E56DE08}"/>
              </a:ext>
            </a:extLst>
          </p:cNvPr>
          <p:cNvGrpSpPr/>
          <p:nvPr/>
        </p:nvGrpSpPr>
        <p:grpSpPr>
          <a:xfrm>
            <a:off x="573697" y="2262154"/>
            <a:ext cx="715161" cy="605814"/>
            <a:chOff x="2411392" y="1296149"/>
            <a:chExt cx="715161" cy="605814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54DDB32-200B-4C74-8AC8-02616D7324EB}"/>
                </a:ext>
              </a:extLst>
            </p:cNvPr>
            <p:cNvSpPr/>
            <p:nvPr/>
          </p:nvSpPr>
          <p:spPr>
            <a:xfrm>
              <a:off x="2536397" y="1296149"/>
              <a:ext cx="465153" cy="6058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6C1AA1F-8790-46A1-98C6-9F736CDF05A1}"/>
                    </a:ext>
                  </a:extLst>
                </p:cNvPr>
                <p:cNvSpPr txBox="1"/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4" name="文字方塊 33">
                  <a:extLst>
                    <a:ext uri="{FF2B5EF4-FFF2-40B4-BE49-F238E27FC236}">
                      <a16:creationId xmlns:a16="http://schemas.microsoft.com/office/drawing/2014/main" id="{A6C1AA1F-8790-46A1-98C6-9F736CDF05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392" y="1383644"/>
                  <a:ext cx="715161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D8570E58-91B2-487F-8F3D-8B5B03A31266}"/>
              </a:ext>
            </a:extLst>
          </p:cNvPr>
          <p:cNvCxnSpPr>
            <a:cxnSpLocks/>
          </p:cNvCxnSpPr>
          <p:nvPr/>
        </p:nvCxnSpPr>
        <p:spPr>
          <a:xfrm>
            <a:off x="5838496" y="3023940"/>
            <a:ext cx="1072389" cy="7221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E12D65E1-F634-426C-9D4A-6C2CA5B4D98E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5796442" y="4071777"/>
            <a:ext cx="1782819" cy="12275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F22DC43A-A3D4-4704-824D-41C0298369C8}"/>
              </a:ext>
            </a:extLst>
          </p:cNvPr>
          <p:cNvSpPr txBox="1"/>
          <p:nvPr/>
        </p:nvSpPr>
        <p:spPr>
          <a:xfrm>
            <a:off x="6048222" y="5299285"/>
            <a:ext cx="3062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Masked</a:t>
            </a:r>
            <a:r>
              <a:rPr lang="en-US" altLang="zh-TW" sz="2400" dirty="0"/>
              <a:t>: attend on the generated sequence</a:t>
            </a:r>
            <a:endParaRPr lang="zh-TW" altLang="en-US" sz="2400" dirty="0"/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D6A8A62B-E48A-4085-9681-57830F6EAB08}"/>
              </a:ext>
            </a:extLst>
          </p:cNvPr>
          <p:cNvSpPr txBox="1"/>
          <p:nvPr/>
        </p:nvSpPr>
        <p:spPr>
          <a:xfrm>
            <a:off x="6799902" y="3657141"/>
            <a:ext cx="2457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attend on the input sequence</a:t>
            </a:r>
            <a:endParaRPr lang="zh-TW" altLang="en-US" sz="2400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0AF9A3C-B7E7-45E6-B8EF-C23327C00B67}"/>
              </a:ext>
            </a:extLst>
          </p:cNvPr>
          <p:cNvSpPr/>
          <p:nvPr/>
        </p:nvSpPr>
        <p:spPr>
          <a:xfrm>
            <a:off x="2994042" y="453506"/>
            <a:ext cx="1781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https://arxiv.org/abs/1607.06450</a:t>
            </a:r>
            <a:endParaRPr lang="zh-TW" altLang="en-US" dirty="0"/>
          </a:p>
        </p:txBody>
      </p:sp>
      <p:grpSp>
        <p:nvGrpSpPr>
          <p:cNvPr id="75" name="群組 74">
            <a:extLst>
              <a:ext uri="{FF2B5EF4-FFF2-40B4-BE49-F238E27FC236}">
                <a16:creationId xmlns:a16="http://schemas.microsoft.com/office/drawing/2014/main" id="{9F785DA4-B45E-49ED-AA08-A1F399C359D7}"/>
              </a:ext>
            </a:extLst>
          </p:cNvPr>
          <p:cNvGrpSpPr/>
          <p:nvPr/>
        </p:nvGrpSpPr>
        <p:grpSpPr>
          <a:xfrm>
            <a:off x="6470138" y="1041728"/>
            <a:ext cx="1223959" cy="1161185"/>
            <a:chOff x="6593605" y="1438824"/>
            <a:chExt cx="1223959" cy="1161185"/>
          </a:xfrm>
        </p:grpSpPr>
        <p:grpSp>
          <p:nvGrpSpPr>
            <p:cNvPr id="54" name="群組 53">
              <a:extLst>
                <a:ext uri="{FF2B5EF4-FFF2-40B4-BE49-F238E27FC236}">
                  <a16:creationId xmlns:a16="http://schemas.microsoft.com/office/drawing/2014/main" id="{556453FC-DCEC-465F-80B4-1AA398C70157}"/>
                </a:ext>
              </a:extLst>
            </p:cNvPr>
            <p:cNvGrpSpPr/>
            <p:nvPr/>
          </p:nvGrpSpPr>
          <p:grpSpPr>
            <a:xfrm>
              <a:off x="6593605" y="1438824"/>
              <a:ext cx="254200" cy="1161185"/>
              <a:chOff x="6593605" y="1447760"/>
              <a:chExt cx="254200" cy="1161185"/>
            </a:xfrm>
          </p:grpSpPr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E0AC7FA7-8FAD-462D-BB1F-B3AA5484D153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0" name="橢圓 49">
                <a:extLst>
                  <a:ext uri="{FF2B5EF4-FFF2-40B4-BE49-F238E27FC236}">
                    <a16:creationId xmlns:a16="http://schemas.microsoft.com/office/drawing/2014/main" id="{B82501BF-4556-4A5F-9FAE-3B383DAD20ED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1" name="橢圓 50">
                <a:extLst>
                  <a:ext uri="{FF2B5EF4-FFF2-40B4-BE49-F238E27FC236}">
                    <a16:creationId xmlns:a16="http://schemas.microsoft.com/office/drawing/2014/main" id="{6B78665B-7388-42E4-B04D-A8E4013E69BF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2" name="橢圓 51">
                <a:extLst>
                  <a:ext uri="{FF2B5EF4-FFF2-40B4-BE49-F238E27FC236}">
                    <a16:creationId xmlns:a16="http://schemas.microsoft.com/office/drawing/2014/main" id="{3EAF2B1B-BBF3-4627-9224-327A86F353ED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72C77903-B5A2-4700-BEB2-D81E1821903F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55" name="群組 54">
              <a:extLst>
                <a:ext uri="{FF2B5EF4-FFF2-40B4-BE49-F238E27FC236}">
                  <a16:creationId xmlns:a16="http://schemas.microsoft.com/office/drawing/2014/main" id="{DED7A41E-194A-40F6-BA9A-C4E5DD1E446C}"/>
                </a:ext>
              </a:extLst>
            </p:cNvPr>
            <p:cNvGrpSpPr/>
            <p:nvPr/>
          </p:nvGrpSpPr>
          <p:grpSpPr>
            <a:xfrm>
              <a:off x="6916858" y="1438824"/>
              <a:ext cx="254200" cy="1161185"/>
              <a:chOff x="6593605" y="1447760"/>
              <a:chExt cx="254200" cy="1161185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E210E7AB-218F-475A-A68F-9252C807DB18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7" name="橢圓 56">
                <a:extLst>
                  <a:ext uri="{FF2B5EF4-FFF2-40B4-BE49-F238E27FC236}">
                    <a16:creationId xmlns:a16="http://schemas.microsoft.com/office/drawing/2014/main" id="{373450D4-9CB5-4C5E-BBAB-75A34109A74B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8" name="橢圓 57">
                <a:extLst>
                  <a:ext uri="{FF2B5EF4-FFF2-40B4-BE49-F238E27FC236}">
                    <a16:creationId xmlns:a16="http://schemas.microsoft.com/office/drawing/2014/main" id="{74547751-A6BC-4276-B3EE-702E8966BA27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59" name="橢圓 58">
                <a:extLst>
                  <a:ext uri="{FF2B5EF4-FFF2-40B4-BE49-F238E27FC236}">
                    <a16:creationId xmlns:a16="http://schemas.microsoft.com/office/drawing/2014/main" id="{CE3FF04A-A99A-4AE0-B340-26CDDD9F83E9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0" name="橢圓 59">
                <a:extLst>
                  <a:ext uri="{FF2B5EF4-FFF2-40B4-BE49-F238E27FC236}">
                    <a16:creationId xmlns:a16="http://schemas.microsoft.com/office/drawing/2014/main" id="{3A386A6E-A1DA-421B-BD0C-A8C3E2A62149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1" name="群組 60">
              <a:extLst>
                <a:ext uri="{FF2B5EF4-FFF2-40B4-BE49-F238E27FC236}">
                  <a16:creationId xmlns:a16="http://schemas.microsoft.com/office/drawing/2014/main" id="{7340043E-4179-4085-A168-F72ABBB951C9}"/>
                </a:ext>
              </a:extLst>
            </p:cNvPr>
            <p:cNvGrpSpPr/>
            <p:nvPr/>
          </p:nvGrpSpPr>
          <p:grpSpPr>
            <a:xfrm>
              <a:off x="7240111" y="1438824"/>
              <a:ext cx="254200" cy="1161185"/>
              <a:chOff x="6593605" y="1447760"/>
              <a:chExt cx="254200" cy="1161185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D38A4F8-E183-40CF-AD3E-2879921F3F72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3" name="橢圓 62">
                <a:extLst>
                  <a:ext uri="{FF2B5EF4-FFF2-40B4-BE49-F238E27FC236}">
                    <a16:creationId xmlns:a16="http://schemas.microsoft.com/office/drawing/2014/main" id="{4112E2D5-4174-4DD6-ABE2-2D46A75E80A8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4" name="橢圓 63">
                <a:extLst>
                  <a:ext uri="{FF2B5EF4-FFF2-40B4-BE49-F238E27FC236}">
                    <a16:creationId xmlns:a16="http://schemas.microsoft.com/office/drawing/2014/main" id="{D0CCBD72-15CA-4E07-BD07-7D30998BCE45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5" name="橢圓 64">
                <a:extLst>
                  <a:ext uri="{FF2B5EF4-FFF2-40B4-BE49-F238E27FC236}">
                    <a16:creationId xmlns:a16="http://schemas.microsoft.com/office/drawing/2014/main" id="{E9CA3FB5-D09B-4336-BE1C-6770630C0E64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6" name="橢圓 65">
                <a:extLst>
                  <a:ext uri="{FF2B5EF4-FFF2-40B4-BE49-F238E27FC236}">
                    <a16:creationId xmlns:a16="http://schemas.microsoft.com/office/drawing/2014/main" id="{027D3AA4-537B-4469-AD05-383D78CC4E3A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grpSp>
          <p:nvGrpSpPr>
            <p:cNvPr id="67" name="群組 66">
              <a:extLst>
                <a:ext uri="{FF2B5EF4-FFF2-40B4-BE49-F238E27FC236}">
                  <a16:creationId xmlns:a16="http://schemas.microsoft.com/office/drawing/2014/main" id="{634DD4A6-8086-413A-932F-85F16860DD5D}"/>
                </a:ext>
              </a:extLst>
            </p:cNvPr>
            <p:cNvGrpSpPr/>
            <p:nvPr/>
          </p:nvGrpSpPr>
          <p:grpSpPr>
            <a:xfrm>
              <a:off x="7563364" y="1438824"/>
              <a:ext cx="254200" cy="1161185"/>
              <a:chOff x="6593605" y="1447760"/>
              <a:chExt cx="254200" cy="1161185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DB78490A-AD4B-4EF0-9F7E-A95AF2D68D03}"/>
                  </a:ext>
                </a:extLst>
              </p:cNvPr>
              <p:cNvSpPr/>
              <p:nvPr/>
            </p:nvSpPr>
            <p:spPr>
              <a:xfrm>
                <a:off x="6593605" y="1447760"/>
                <a:ext cx="254200" cy="116118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9" name="橢圓 68">
                <a:extLst>
                  <a:ext uri="{FF2B5EF4-FFF2-40B4-BE49-F238E27FC236}">
                    <a16:creationId xmlns:a16="http://schemas.microsoft.com/office/drawing/2014/main" id="{068EFA4B-B0E2-43F1-9911-E52DF9FAB699}"/>
                  </a:ext>
                </a:extLst>
              </p:cNvPr>
              <p:cNvSpPr/>
              <p:nvPr/>
            </p:nvSpPr>
            <p:spPr>
              <a:xfrm>
                <a:off x="6602247" y="1483808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0" name="橢圓 69">
                <a:extLst>
                  <a:ext uri="{FF2B5EF4-FFF2-40B4-BE49-F238E27FC236}">
                    <a16:creationId xmlns:a16="http://schemas.microsoft.com/office/drawing/2014/main" id="{BF2777BC-2C61-4CAE-87F4-AF030487A3F7}"/>
                  </a:ext>
                </a:extLst>
              </p:cNvPr>
              <p:cNvSpPr/>
              <p:nvPr/>
            </p:nvSpPr>
            <p:spPr>
              <a:xfrm>
                <a:off x="6602247" y="1771794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1" name="橢圓 70">
                <a:extLst>
                  <a:ext uri="{FF2B5EF4-FFF2-40B4-BE49-F238E27FC236}">
                    <a16:creationId xmlns:a16="http://schemas.microsoft.com/office/drawing/2014/main" id="{8BC085C4-9EC3-4290-86F0-1703670DE5E5}"/>
                  </a:ext>
                </a:extLst>
              </p:cNvPr>
              <p:cNvSpPr/>
              <p:nvPr/>
            </p:nvSpPr>
            <p:spPr>
              <a:xfrm>
                <a:off x="6605850" y="2059780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72" name="橢圓 71">
                <a:extLst>
                  <a:ext uri="{FF2B5EF4-FFF2-40B4-BE49-F238E27FC236}">
                    <a16:creationId xmlns:a16="http://schemas.microsoft.com/office/drawing/2014/main" id="{244B3283-DFDD-4FDA-86DA-9B6D242A463F}"/>
                  </a:ext>
                </a:extLst>
              </p:cNvPr>
              <p:cNvSpPr/>
              <p:nvPr/>
            </p:nvSpPr>
            <p:spPr>
              <a:xfrm>
                <a:off x="6610997" y="2347765"/>
                <a:ext cx="219416" cy="22230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D1FC3291-074A-44CC-BABC-25CC04A59EFA}"/>
              </a:ext>
            </a:extLst>
          </p:cNvPr>
          <p:cNvSpPr txBox="1"/>
          <p:nvPr/>
        </p:nvSpPr>
        <p:spPr>
          <a:xfrm>
            <a:off x="6288131" y="365687"/>
            <a:ext cx="151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 Size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BFFADC1-52A6-4D86-B816-39BA5FDAAAAC}"/>
                  </a:ext>
                </a:extLst>
              </p:cNvPr>
              <p:cNvSpPr txBox="1"/>
              <p:nvPr/>
            </p:nvSpPr>
            <p:spPr>
              <a:xfrm>
                <a:off x="6698196" y="2435278"/>
                <a:ext cx="18960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4" name="文字方塊 73">
                <a:extLst>
                  <a:ext uri="{FF2B5EF4-FFF2-40B4-BE49-F238E27FC236}">
                    <a16:creationId xmlns:a16="http://schemas.microsoft.com/office/drawing/2014/main" id="{2BFFADC1-52A6-4D86-B816-39BA5FDAA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196" y="2435278"/>
                <a:ext cx="1896028" cy="461665"/>
              </a:xfrm>
              <a:prstGeom prst="rect">
                <a:avLst/>
              </a:prstGeom>
              <a:blipFill>
                <a:blip r:embed="rId8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43AD3D77-93BC-4538-BBF2-93ED2A423E3F}"/>
                  </a:ext>
                </a:extLst>
              </p:cNvPr>
              <p:cNvSpPr txBox="1"/>
              <p:nvPr/>
            </p:nvSpPr>
            <p:spPr>
              <a:xfrm>
                <a:off x="7875282" y="1208691"/>
                <a:ext cx="12350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altLang="zh-TW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43AD3D77-93BC-4538-BBF2-93ED2A423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5282" y="1208691"/>
                <a:ext cx="1235017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右大括弧 76">
            <a:extLst>
              <a:ext uri="{FF2B5EF4-FFF2-40B4-BE49-F238E27FC236}">
                <a16:creationId xmlns:a16="http://schemas.microsoft.com/office/drawing/2014/main" id="{89124C63-106C-4140-A853-8463180B4DE6}"/>
              </a:ext>
            </a:extLst>
          </p:cNvPr>
          <p:cNvSpPr/>
          <p:nvPr/>
        </p:nvSpPr>
        <p:spPr>
          <a:xfrm rot="16200000">
            <a:off x="6967798" y="338960"/>
            <a:ext cx="197439" cy="1215317"/>
          </a:xfrm>
          <a:prstGeom prst="rightBrace">
            <a:avLst>
              <a:gd name="adj1" fmla="val 8000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B4CC6EE5-499C-4989-B133-850F93D8A69C}"/>
              </a:ext>
            </a:extLst>
          </p:cNvPr>
          <p:cNvSpPr/>
          <p:nvPr/>
        </p:nvSpPr>
        <p:spPr>
          <a:xfrm>
            <a:off x="6381316" y="1319518"/>
            <a:ext cx="137040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ED550BB2-4450-4669-AB26-E487CEE99AF5}"/>
              </a:ext>
            </a:extLst>
          </p:cNvPr>
          <p:cNvSpPr/>
          <p:nvPr/>
        </p:nvSpPr>
        <p:spPr>
          <a:xfrm rot="5400000">
            <a:off x="6604040" y="1474299"/>
            <a:ext cx="1282684" cy="309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箭號: 向右 79">
            <a:extLst>
              <a:ext uri="{FF2B5EF4-FFF2-40B4-BE49-F238E27FC236}">
                <a16:creationId xmlns:a16="http://schemas.microsoft.com/office/drawing/2014/main" id="{69926187-7143-420C-8E5F-A057E8A88EB0}"/>
              </a:ext>
            </a:extLst>
          </p:cNvPr>
          <p:cNvSpPr/>
          <p:nvPr/>
        </p:nvSpPr>
        <p:spPr>
          <a:xfrm>
            <a:off x="7807051" y="1377304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1" name="箭號: 向右 80">
            <a:extLst>
              <a:ext uri="{FF2B5EF4-FFF2-40B4-BE49-F238E27FC236}">
                <a16:creationId xmlns:a16="http://schemas.microsoft.com/office/drawing/2014/main" id="{5022CB4F-0DC3-4982-B0D3-065009F98A2B}"/>
              </a:ext>
            </a:extLst>
          </p:cNvPr>
          <p:cNvSpPr/>
          <p:nvPr/>
        </p:nvSpPr>
        <p:spPr>
          <a:xfrm rot="5400000">
            <a:off x="7122810" y="2293059"/>
            <a:ext cx="224367" cy="2277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5" name="直線單箭頭接點 84">
            <a:extLst>
              <a:ext uri="{FF2B5EF4-FFF2-40B4-BE49-F238E27FC236}">
                <a16:creationId xmlns:a16="http://schemas.microsoft.com/office/drawing/2014/main" id="{7678CDEC-1FB3-4EAE-A9AE-525DBA2C1326}"/>
              </a:ext>
            </a:extLst>
          </p:cNvPr>
          <p:cNvCxnSpPr>
            <a:cxnSpLocks/>
          </p:cNvCxnSpPr>
          <p:nvPr/>
        </p:nvCxnSpPr>
        <p:spPr>
          <a:xfrm flipH="1" flipV="1">
            <a:off x="1471536" y="2576139"/>
            <a:ext cx="2004553" cy="11158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3381D05-766A-401B-A7A7-5CB6DA65A302}"/>
              </a:ext>
            </a:extLst>
          </p:cNvPr>
          <p:cNvSpPr/>
          <p:nvPr/>
        </p:nvSpPr>
        <p:spPr>
          <a:xfrm>
            <a:off x="2985102" y="1414387"/>
            <a:ext cx="19327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https://www.youtube.com/watch?v=BZh1ltr5Rkg</a:t>
            </a:r>
          </a:p>
        </p:txBody>
      </p:sp>
      <p:sp>
        <p:nvSpPr>
          <p:cNvPr id="86" name="文字方塊 85">
            <a:extLst>
              <a:ext uri="{FF2B5EF4-FFF2-40B4-BE49-F238E27FC236}">
                <a16:creationId xmlns:a16="http://schemas.microsoft.com/office/drawing/2014/main" id="{4C8A1D9F-3213-4EF5-9B67-FD417DE5FF7D}"/>
              </a:ext>
            </a:extLst>
          </p:cNvPr>
          <p:cNvSpPr txBox="1"/>
          <p:nvPr/>
        </p:nvSpPr>
        <p:spPr>
          <a:xfrm>
            <a:off x="2963425" y="112581"/>
            <a:ext cx="235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Layer Norm:</a:t>
            </a:r>
            <a:endParaRPr lang="zh-TW" altLang="en-US" sz="2400" dirty="0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21E072CA-E274-443D-BC5D-016E718F1965}"/>
              </a:ext>
            </a:extLst>
          </p:cNvPr>
          <p:cNvSpPr txBox="1"/>
          <p:nvPr/>
        </p:nvSpPr>
        <p:spPr>
          <a:xfrm>
            <a:off x="2964158" y="1011932"/>
            <a:ext cx="2864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Batch Norm:</a:t>
            </a:r>
            <a:endParaRPr lang="zh-TW" altLang="en-US" sz="2400" dirty="0"/>
          </a:p>
        </p:txBody>
      </p:sp>
      <p:cxnSp>
        <p:nvCxnSpPr>
          <p:cNvPr id="88" name="直線單箭頭接點 87">
            <a:extLst>
              <a:ext uri="{FF2B5EF4-FFF2-40B4-BE49-F238E27FC236}">
                <a16:creationId xmlns:a16="http://schemas.microsoft.com/office/drawing/2014/main" id="{E894192E-D13F-4367-B49A-2EFB44B4A404}"/>
              </a:ext>
            </a:extLst>
          </p:cNvPr>
          <p:cNvCxnSpPr>
            <a:cxnSpLocks/>
          </p:cNvCxnSpPr>
          <p:nvPr/>
        </p:nvCxnSpPr>
        <p:spPr>
          <a:xfrm flipV="1">
            <a:off x="2381120" y="1110991"/>
            <a:ext cx="407421" cy="39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C5A0645B-D146-4ECD-8416-997848C752CD}"/>
              </a:ext>
            </a:extLst>
          </p:cNvPr>
          <p:cNvSpPr/>
          <p:nvPr/>
        </p:nvSpPr>
        <p:spPr>
          <a:xfrm>
            <a:off x="1457339" y="740172"/>
            <a:ext cx="1046226" cy="6831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Layer</a:t>
            </a:r>
          </a:p>
          <a:p>
            <a:pPr algn="ctr"/>
            <a:r>
              <a:rPr lang="en-US" altLang="zh-TW" sz="2400" dirty="0"/>
              <a:t>Norm</a:t>
            </a:r>
            <a:endParaRPr lang="zh-TW" altLang="en-US" sz="2400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E2960373-8439-4724-94F2-2042D6C02004}"/>
              </a:ext>
            </a:extLst>
          </p:cNvPr>
          <p:cNvSpPr txBox="1"/>
          <p:nvPr/>
        </p:nvSpPr>
        <p:spPr>
          <a:xfrm>
            <a:off x="7131798" y="2811221"/>
            <a:ext cx="10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Layer</a:t>
            </a:r>
            <a:endParaRPr lang="zh-TW" altLang="en-US" sz="2400" dirty="0"/>
          </a:p>
        </p:txBody>
      </p:sp>
      <p:sp>
        <p:nvSpPr>
          <p:cNvPr id="89" name="文字方塊 88">
            <a:extLst>
              <a:ext uri="{FF2B5EF4-FFF2-40B4-BE49-F238E27FC236}">
                <a16:creationId xmlns:a16="http://schemas.microsoft.com/office/drawing/2014/main" id="{7BA360CB-5934-43AE-8538-6C8A022CC9CB}"/>
              </a:ext>
            </a:extLst>
          </p:cNvPr>
          <p:cNvSpPr txBox="1"/>
          <p:nvPr/>
        </p:nvSpPr>
        <p:spPr>
          <a:xfrm>
            <a:off x="7930886" y="1924164"/>
            <a:ext cx="102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Batch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2013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1" grpId="0" animBg="1"/>
      <p:bldP spid="12" grpId="0"/>
      <p:bldP spid="42" grpId="0"/>
      <p:bldP spid="43" grpId="0"/>
      <p:bldP spid="46" grpId="0"/>
      <p:bldP spid="73" grpId="0"/>
      <p:bldP spid="74" grpId="0"/>
      <p:bldP spid="76" grpId="0"/>
      <p:bldP spid="77" grpId="0" animBg="1"/>
      <p:bldP spid="78" grpId="0" animBg="1"/>
      <p:bldP spid="79" grpId="0" animBg="1"/>
      <p:bldP spid="80" grpId="0" animBg="1"/>
      <p:bldP spid="81" grpId="0" animBg="1"/>
      <p:bldP spid="2" grpId="0"/>
      <p:bldP spid="86" grpId="0"/>
      <p:bldP spid="87" grpId="0"/>
      <p:bldP spid="31" grpId="0" animBg="1"/>
      <p:bldP spid="19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132960" cy="1325563"/>
          </a:xfrm>
        </p:spPr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3" y="1690689"/>
            <a:ext cx="31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one-hot</a:t>
            </a:r>
            <a:endParaRPr lang="zh-TW" altLang="en-US" sz="2400" dirty="0"/>
          </a:p>
        </p:txBody>
      </p:sp>
      <p:sp>
        <p:nvSpPr>
          <p:cNvPr id="58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3" y="2554587"/>
            <a:ext cx="71049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例如，有语料库如下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TW" sz="2000" dirty="0" smtClean="0"/>
              <a:t>John </a:t>
            </a:r>
            <a:r>
              <a:rPr lang="en-US" altLang="zh-TW" sz="2000" dirty="0"/>
              <a:t>likes to watch movies. Mary likes movies too</a:t>
            </a:r>
            <a:r>
              <a:rPr lang="en-US" altLang="zh-TW" sz="2000" dirty="0" smtClean="0"/>
              <a:t>.</a:t>
            </a:r>
          </a:p>
          <a:p>
            <a:r>
              <a:rPr lang="en-US" altLang="zh-TW" sz="2000" dirty="0" smtClean="0"/>
              <a:t>John </a:t>
            </a:r>
            <a:r>
              <a:rPr lang="en-US" altLang="zh-TW" sz="2000" dirty="0"/>
              <a:t>also likes to watch football games</a:t>
            </a:r>
            <a:r>
              <a:rPr lang="en-US" altLang="zh-TW" sz="2000" dirty="0" smtClean="0"/>
              <a:t>.</a:t>
            </a:r>
          </a:p>
          <a:p>
            <a:r>
              <a:rPr lang="zh-CN" altLang="en-US" sz="2000" dirty="0" smtClean="0"/>
              <a:t>假设</a:t>
            </a:r>
            <a:r>
              <a:rPr lang="zh-CN" altLang="en-US" sz="2000" dirty="0"/>
              <a:t>我们的词汇表排序结果如下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CN" sz="2000" dirty="0" smtClean="0"/>
              <a:t>{"</a:t>
            </a:r>
            <a:r>
              <a:rPr lang="en-US" altLang="zh-TW" sz="2000" dirty="0"/>
              <a:t>John": 1, "likes": 2, "to": 3, "watch": 4, "movies": 5, "also":6, "football": 7, "games": 8, "Mary": 9, "too": 10</a:t>
            </a:r>
            <a:r>
              <a:rPr lang="en-US" altLang="zh-TW" sz="2000" dirty="0" smtClean="0"/>
              <a:t>}</a:t>
            </a:r>
          </a:p>
          <a:p>
            <a:r>
              <a:rPr lang="zh-CN" altLang="en-US" sz="2000" dirty="0" smtClean="0"/>
              <a:t>那么</a:t>
            </a:r>
            <a:r>
              <a:rPr lang="zh-CN" altLang="en-US" sz="2000" dirty="0"/>
              <a:t>则有如下</a:t>
            </a:r>
            <a:r>
              <a:rPr lang="en-US" altLang="zh-TW" sz="2000" dirty="0"/>
              <a:t>word</a:t>
            </a:r>
            <a:r>
              <a:rPr lang="zh-CN" altLang="en-US" sz="2000" dirty="0"/>
              <a:t>的向量表示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r>
              <a:rPr lang="en-US" altLang="zh-TW" sz="2000" dirty="0" smtClean="0"/>
              <a:t>John</a:t>
            </a:r>
            <a:r>
              <a:rPr lang="en-US" altLang="zh-TW" sz="2000" dirty="0"/>
              <a:t>: [1, 0, 0, 0, 0, 0, 0, 0, 0, 0</a:t>
            </a:r>
            <a:r>
              <a:rPr lang="en-US" altLang="zh-TW" sz="2000" dirty="0" smtClean="0"/>
              <a:t>]</a:t>
            </a:r>
          </a:p>
          <a:p>
            <a:r>
              <a:rPr lang="en-US" altLang="zh-TW" sz="2000" dirty="0" smtClean="0"/>
              <a:t>likes</a:t>
            </a:r>
            <a:r>
              <a:rPr lang="en-US" altLang="zh-TW" sz="2000" dirty="0"/>
              <a:t>: [0, 1, 0, 0, 0, 0, 0, 0, 0, 0</a:t>
            </a:r>
            <a:r>
              <a:rPr lang="en-US" altLang="zh-TW" sz="2000" dirty="0" smtClean="0"/>
              <a:t>]</a:t>
            </a:r>
          </a:p>
          <a:p>
            <a:r>
              <a:rPr lang="en-US" altLang="zh-TW" sz="2000" dirty="0" smtClean="0"/>
              <a:t>……</a:t>
            </a:r>
            <a:endParaRPr lang="zh-TW" altLang="en-US" sz="2000" dirty="0"/>
          </a:p>
        </p:txBody>
      </p:sp>
      <p:pic>
        <p:nvPicPr>
          <p:cNvPr id="1026" name="Picture 2" descr="https://img-blog.csdn.net/20180813205003558?watermark/2/text/aHR0cHM6Ly9ibG9nLmNzZG4ubmV0L3dlaXhpbl80MjQyMTAwMQ==/font/5a6L5L2T/fontsize/400/fill/I0JBQkFCMA==/dissolve/7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2"/>
          <a:stretch/>
        </p:blipFill>
        <p:spPr bwMode="auto">
          <a:xfrm>
            <a:off x="4317434" y="4973681"/>
            <a:ext cx="4638675" cy="127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54E5FF-3014-4EC8-87D8-6C60EDAA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Attention Visualization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6D6E2D-2C8E-4C9F-A8B2-A5C004C27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https://1.bp.blogspot.com/-AVGK0ApREtk/WaiAuzddKVI/AAAAAAAAB_A/WPV5ropBU-cxrcMpqJBFHg73K9NX4vywwCLcBGAs/s640/image2.png">
            <a:extLst>
              <a:ext uri="{FF2B5EF4-FFF2-40B4-BE49-F238E27FC236}">
                <a16:creationId xmlns:a16="http://schemas.microsoft.com/office/drawing/2014/main" id="{891F821B-D6BB-4695-B732-A67380F5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3" y="1825625"/>
            <a:ext cx="8381694" cy="345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CACCDB2-9A03-49C9-B36D-CCF0080F4BE9}"/>
              </a:ext>
            </a:extLst>
          </p:cNvPr>
          <p:cNvSpPr/>
          <p:nvPr/>
        </p:nvSpPr>
        <p:spPr>
          <a:xfrm>
            <a:off x="28875" y="5572816"/>
            <a:ext cx="9071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Roboto"/>
              </a:rPr>
              <a:t>The encoder self-attention distribution for the word “it” from the 5th to the 6th layer of a Transformer trained on English to French translation (one of eight attention heads).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9F009E2-3463-4DF3-8684-43020B523FFB}"/>
              </a:ext>
            </a:extLst>
          </p:cNvPr>
          <p:cNvSpPr/>
          <p:nvPr/>
        </p:nvSpPr>
        <p:spPr>
          <a:xfrm>
            <a:off x="1015463" y="6324223"/>
            <a:ext cx="7656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https://ai.googleblog.com/2017/08/transformer-novel-neural-network.html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95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2F6FE4B-8F3C-4E84-95F2-4ECE8A740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52" y="104333"/>
            <a:ext cx="6362299" cy="32983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D4C0CBC-9BD5-44B2-B841-EC68F9904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352" y="3446333"/>
            <a:ext cx="6343049" cy="323371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584A6BB-EBAF-4406-858B-12A01FC6A7DF}"/>
              </a:ext>
            </a:extLst>
          </p:cNvPr>
          <p:cNvSpPr txBox="1"/>
          <p:nvPr/>
        </p:nvSpPr>
        <p:spPr>
          <a:xfrm>
            <a:off x="245595" y="177956"/>
            <a:ext cx="2550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i="1" u="sng" dirty="0"/>
              <a:t>Multi-head</a:t>
            </a:r>
          </a:p>
          <a:p>
            <a:r>
              <a:rPr lang="en-US" altLang="zh-TW" sz="3200" b="1" i="1" u="sng" dirty="0"/>
              <a:t>Attention</a:t>
            </a:r>
            <a:endParaRPr lang="zh-TW" altLang="en-US" sz="3200" b="1" i="1" u="sng" dirty="0"/>
          </a:p>
        </p:txBody>
      </p:sp>
    </p:spTree>
    <p:extLst>
      <p:ext uri="{BB962C8B-B14F-4D97-AF65-F5344CB8AC3E}">
        <p14:creationId xmlns:p14="http://schemas.microsoft.com/office/powerpoint/2010/main" val="3928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7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1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132960" cy="1325563"/>
          </a:xfrm>
        </p:spPr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3" y="1690689"/>
            <a:ext cx="31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Word2vec</a:t>
            </a:r>
            <a:endParaRPr lang="zh-TW" altLang="en-US" sz="2400" dirty="0"/>
          </a:p>
        </p:txBody>
      </p:sp>
      <p:sp>
        <p:nvSpPr>
          <p:cNvPr id="58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748829" y="2164157"/>
            <a:ext cx="78064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可以理解为一种对单词</a:t>
            </a:r>
            <a:r>
              <a:rPr lang="en-US" altLang="zh-CN" sz="2000" dirty="0" err="1"/>
              <a:t>onehot</a:t>
            </a:r>
            <a:r>
              <a:rPr lang="zh-CN" altLang="en-US" sz="2000" dirty="0"/>
              <a:t>向量的一种降维</a:t>
            </a:r>
            <a:r>
              <a:rPr lang="zh-CN" altLang="en-US" sz="2000" dirty="0" smtClean="0"/>
              <a:t>处理。</a:t>
            </a:r>
            <a:endParaRPr lang="en-US" altLang="zh-CN" sz="2000" dirty="0" smtClean="0"/>
          </a:p>
          <a:p>
            <a:r>
              <a:rPr lang="zh-CN" altLang="en-US" sz="2000" dirty="0" smtClean="0"/>
              <a:t>通过</a:t>
            </a:r>
            <a:r>
              <a:rPr lang="zh-CN" altLang="en-US" sz="2000" dirty="0"/>
              <a:t>一种映射关系将一个</a:t>
            </a:r>
            <a:r>
              <a:rPr lang="en-US" altLang="zh-CN" sz="2000" dirty="0"/>
              <a:t>n</a:t>
            </a:r>
            <a:r>
              <a:rPr lang="zh-CN" altLang="en-US" sz="2000" dirty="0"/>
              <a:t>维的</a:t>
            </a:r>
            <a:r>
              <a:rPr lang="en-US" altLang="zh-CN" sz="2000" dirty="0" err="1"/>
              <a:t>onehot</a:t>
            </a:r>
            <a:r>
              <a:rPr lang="zh-CN" altLang="en-US" sz="2000" dirty="0"/>
              <a:t>向量转化为一个</a:t>
            </a:r>
            <a:r>
              <a:rPr lang="en-US" altLang="zh-CN" sz="2000" dirty="0"/>
              <a:t>m</a:t>
            </a:r>
            <a:r>
              <a:rPr lang="zh-CN" altLang="en-US" sz="2000" dirty="0"/>
              <a:t>维的空间实数向量（可以理解为原来坐标轴上的点被压缩嵌入到一个更加紧凑的空间内</a:t>
            </a:r>
            <a:r>
              <a:rPr lang="zh-CN" altLang="en-US" sz="2000" dirty="0" smtClean="0"/>
              <a:t>）</a:t>
            </a:r>
            <a:endParaRPr lang="en-US" altLang="zh-CN" sz="2000" dirty="0" smtClean="0"/>
          </a:p>
          <a:p>
            <a:r>
              <a:rPr lang="zh-CN" altLang="en-US" sz="2000" dirty="0" smtClean="0"/>
              <a:t>由于</a:t>
            </a:r>
            <a:r>
              <a:rPr lang="en-US" altLang="zh-CN" sz="2000" dirty="0" err="1"/>
              <a:t>onehot</a:t>
            </a:r>
            <a:r>
              <a:rPr lang="zh-CN" altLang="en-US" sz="2000" dirty="0"/>
              <a:t>向量在矩阵乘法的特殊性，我们得到的表示映射关系的</a:t>
            </a:r>
            <a:r>
              <a:rPr lang="en-US" altLang="zh-CN" sz="2000" dirty="0"/>
              <a:t>n*m</a:t>
            </a:r>
            <a:r>
              <a:rPr lang="zh-CN" altLang="en-US" sz="2000" dirty="0"/>
              <a:t>的矩阵中的每</a:t>
            </a:r>
            <a:r>
              <a:rPr lang="en-US" altLang="zh-CN" sz="2000" dirty="0"/>
              <a:t>k</a:t>
            </a:r>
            <a:r>
              <a:rPr lang="zh-CN" altLang="en-US" sz="2000" dirty="0"/>
              <a:t>行，其实就表示语料库中的第</a:t>
            </a:r>
            <a:r>
              <a:rPr lang="en-US" altLang="zh-CN" sz="2000" dirty="0"/>
              <a:t>k</a:t>
            </a:r>
            <a:r>
              <a:rPr lang="zh-CN" altLang="en-US" sz="2000" dirty="0"/>
              <a:t>个单词</a:t>
            </a:r>
            <a:r>
              <a:rPr lang="zh-CN" altLang="en-US" sz="2000" dirty="0" smtClean="0"/>
              <a:t>。</a:t>
            </a:r>
            <a:endParaRPr lang="zh-TW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38" y="4576617"/>
            <a:ext cx="4114286" cy="1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4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132960" cy="1325563"/>
          </a:xfrm>
        </p:spPr>
        <p:txBody>
          <a:bodyPr/>
          <a:lstStyle/>
          <a:p>
            <a:r>
              <a:rPr lang="en-US" altLang="zh-TW" dirty="0"/>
              <a:t>Word Embedding</a:t>
            </a:r>
            <a:endParaRPr lang="zh-TW" altLang="en-US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3" y="1690689"/>
            <a:ext cx="31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word embedding</a:t>
            </a:r>
            <a:endParaRPr lang="zh-TW" altLang="en-US" sz="2400" dirty="0"/>
          </a:p>
        </p:txBody>
      </p:sp>
      <p:sp>
        <p:nvSpPr>
          <p:cNvPr id="58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3" y="2554587"/>
            <a:ext cx="444947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Embedding</a:t>
            </a:r>
            <a:r>
              <a:rPr lang="zh-CN" altLang="en-US" sz="2000" dirty="0"/>
              <a:t>在数学上表示一个</a:t>
            </a:r>
            <a:r>
              <a:rPr lang="en-US" altLang="zh-CN" sz="2000" dirty="0" err="1"/>
              <a:t>maping</a:t>
            </a:r>
            <a:r>
              <a:rPr lang="en-US" altLang="zh-CN" sz="2000" dirty="0"/>
              <a:t>, f: X -&gt; Y</a:t>
            </a:r>
            <a:r>
              <a:rPr lang="zh-CN" altLang="en-US" sz="2000" dirty="0"/>
              <a:t>， 也就是一个</a:t>
            </a:r>
            <a:r>
              <a:rPr lang="en-US" altLang="zh-CN" sz="2000" dirty="0"/>
              <a:t>function</a:t>
            </a:r>
            <a:r>
              <a:rPr lang="zh-CN" altLang="en-US" sz="2000" dirty="0"/>
              <a:t>，其中该函数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injective</a:t>
            </a:r>
            <a:r>
              <a:rPr lang="zh-CN" altLang="en-US" sz="2000" dirty="0" smtClean="0"/>
              <a:t>（单射）；</a:t>
            </a:r>
            <a:endParaRPr lang="en-US" altLang="zh-CN" sz="2000" dirty="0" smtClean="0"/>
          </a:p>
          <a:p>
            <a:r>
              <a:rPr lang="zh-CN" altLang="en-US" sz="2000" dirty="0" smtClean="0"/>
              <a:t>每个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只有唯一的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对应</a:t>
            </a:r>
            <a:r>
              <a:rPr lang="en-US" altLang="zh-CN" sz="2000" dirty="0" smtClean="0"/>
              <a:t>structure-preserving (</a:t>
            </a:r>
            <a:r>
              <a:rPr lang="zh-CN" altLang="en-US" sz="2000" dirty="0" smtClean="0"/>
              <a:t>结构保存，比如在</a:t>
            </a:r>
            <a:r>
              <a:rPr lang="en-US" altLang="zh-CN" sz="2000" dirty="0" smtClean="0"/>
              <a:t>X</a:t>
            </a:r>
            <a:r>
              <a:rPr lang="zh-CN" altLang="en-US" sz="2000" dirty="0" smtClean="0"/>
              <a:t>所属的空间上</a:t>
            </a:r>
            <a:r>
              <a:rPr lang="en-US" altLang="zh-CN" sz="2000" dirty="0" smtClean="0"/>
              <a:t>X1 &lt; X2,</a:t>
            </a:r>
            <a:r>
              <a:rPr lang="zh-CN" altLang="en-US" sz="2000" dirty="0" smtClean="0"/>
              <a:t>那么映射后在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所属空间上同理 </a:t>
            </a:r>
            <a:r>
              <a:rPr lang="en-US" altLang="zh-CN" sz="2000" dirty="0" smtClean="0"/>
              <a:t>Y1 &lt; Y2)</a:t>
            </a:r>
            <a:r>
              <a:rPr lang="zh-CN" altLang="en-US" sz="2000" dirty="0" smtClean="0"/>
              <a:t>；</a:t>
            </a:r>
            <a:endParaRPr lang="en-US" altLang="zh-CN" sz="2000" dirty="0" smtClean="0"/>
          </a:p>
          <a:p>
            <a:r>
              <a:rPr lang="zh-CN" altLang="en-US" sz="2000" dirty="0" smtClean="0"/>
              <a:t>那么对于</a:t>
            </a:r>
            <a:r>
              <a:rPr lang="en-US" altLang="zh-CN" sz="2000" dirty="0" smtClean="0"/>
              <a:t>word embedding</a:t>
            </a:r>
            <a:r>
              <a:rPr lang="zh-CN" altLang="en-US" sz="2000" dirty="0" smtClean="0"/>
              <a:t>，就是将单词</a:t>
            </a:r>
            <a:r>
              <a:rPr lang="en-US" altLang="zh-CN" sz="2000" dirty="0" smtClean="0"/>
              <a:t>word</a:t>
            </a:r>
            <a:r>
              <a:rPr lang="zh-CN" altLang="en-US" sz="2000" dirty="0" smtClean="0"/>
              <a:t>映射到另外一个空间，其中这个映射具有</a:t>
            </a:r>
            <a:r>
              <a:rPr lang="en-US" altLang="zh-CN" sz="2000" dirty="0" smtClean="0"/>
              <a:t>injective</a:t>
            </a:r>
            <a:r>
              <a:rPr lang="zh-CN" altLang="en-US" sz="2000" dirty="0" smtClean="0"/>
              <a:t>和</a:t>
            </a:r>
            <a:r>
              <a:rPr lang="en-US" altLang="zh-CN" sz="2000" dirty="0" smtClean="0"/>
              <a:t>structure-preserving</a:t>
            </a:r>
            <a:r>
              <a:rPr lang="zh-CN" altLang="en-US" sz="2000" dirty="0" smtClean="0"/>
              <a:t>的特点。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26" y="2716025"/>
            <a:ext cx="3432863" cy="27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31" y="389977"/>
            <a:ext cx="5132960" cy="1325563"/>
          </a:xfrm>
        </p:spPr>
        <p:txBody>
          <a:bodyPr/>
          <a:lstStyle/>
          <a:p>
            <a:r>
              <a:rPr lang="en-US" altLang="zh-CN" dirty="0" smtClean="0"/>
              <a:t>RNN</a:t>
            </a:r>
            <a:endParaRPr lang="zh-TW" altLang="en-US" dirty="0"/>
          </a:p>
        </p:txBody>
      </p:sp>
      <p:pic>
        <p:nvPicPr>
          <p:cNvPr id="3074" name="Picture 2" descr="在这里插入图片描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8"/>
          <a:stretch/>
        </p:blipFill>
        <p:spPr bwMode="auto">
          <a:xfrm>
            <a:off x="748829" y="3757700"/>
            <a:ext cx="7581900" cy="241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850031" y="1955114"/>
            <a:ext cx="7806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为了结合上下文！！！</a:t>
            </a:r>
            <a:endParaRPr lang="en-US" altLang="zh-CN" sz="2000" dirty="0" smtClean="0"/>
          </a:p>
          <a:p>
            <a:r>
              <a:rPr lang="zh-CN" altLang="en-US" sz="2000" dirty="0" smtClean="0"/>
              <a:t>例如：</a:t>
            </a:r>
            <a:endParaRPr lang="en-US" altLang="zh-CN" sz="2000" dirty="0" smtClean="0"/>
          </a:p>
          <a:p>
            <a:r>
              <a:rPr lang="zh-CN" altLang="en-US" sz="2000" dirty="0" smtClean="0"/>
              <a:t>牛吃草</a:t>
            </a:r>
            <a:endParaRPr lang="en-US" altLang="zh-CN" sz="2000" dirty="0" smtClean="0"/>
          </a:p>
          <a:p>
            <a:r>
              <a:rPr lang="zh-CN" altLang="en-US" sz="2000" dirty="0" smtClean="0"/>
              <a:t>草吃牛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226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28426F2F-FEB1-438D-B97F-E37E5209A6DA}"/>
              </a:ext>
            </a:extLst>
          </p:cNvPr>
          <p:cNvSpPr/>
          <p:nvPr/>
        </p:nvSpPr>
        <p:spPr>
          <a:xfrm>
            <a:off x="185889" y="3136855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CD274-59BF-45D9-B1C7-9D08C1655415}"/>
              </a:ext>
            </a:extLst>
          </p:cNvPr>
          <p:cNvSpPr/>
          <p:nvPr/>
        </p:nvSpPr>
        <p:spPr>
          <a:xfrm>
            <a:off x="538143" y="3537133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63D7D8-0CDC-442D-BF8F-C1226796242F}"/>
              </a:ext>
            </a:extLst>
          </p:cNvPr>
          <p:cNvSpPr/>
          <p:nvPr/>
        </p:nvSpPr>
        <p:spPr>
          <a:xfrm>
            <a:off x="1497067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0DC04CC-DF7F-406F-BE26-EC50C6B79409}"/>
              </a:ext>
            </a:extLst>
          </p:cNvPr>
          <p:cNvCxnSpPr>
            <a:cxnSpLocks/>
          </p:cNvCxnSpPr>
          <p:nvPr/>
        </p:nvCxnSpPr>
        <p:spPr>
          <a:xfrm>
            <a:off x="1018109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A0CF0F7-E727-4F44-93F5-0631F2A848F9}"/>
              </a:ext>
            </a:extLst>
          </p:cNvPr>
          <p:cNvCxnSpPr>
            <a:cxnSpLocks/>
          </p:cNvCxnSpPr>
          <p:nvPr/>
        </p:nvCxnSpPr>
        <p:spPr>
          <a:xfrm flipV="1">
            <a:off x="767451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67EAD46-C7B8-4776-8A81-9EBC40E6AE45}"/>
              </a:ext>
            </a:extLst>
          </p:cNvPr>
          <p:cNvSpPr/>
          <p:nvPr/>
        </p:nvSpPr>
        <p:spPr>
          <a:xfrm>
            <a:off x="2459478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2B984DF-F323-4AFF-A509-A9B648021193}"/>
              </a:ext>
            </a:extLst>
          </p:cNvPr>
          <p:cNvCxnSpPr>
            <a:cxnSpLocks/>
          </p:cNvCxnSpPr>
          <p:nvPr/>
        </p:nvCxnSpPr>
        <p:spPr>
          <a:xfrm>
            <a:off x="1980520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BEF8CE05-11EF-4446-9005-E98CBEBB6E1E}"/>
              </a:ext>
            </a:extLst>
          </p:cNvPr>
          <p:cNvSpPr/>
          <p:nvPr/>
        </p:nvSpPr>
        <p:spPr>
          <a:xfrm>
            <a:off x="3444382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E2B8A41-6390-42DF-AAFC-4BCD2705B904}"/>
              </a:ext>
            </a:extLst>
          </p:cNvPr>
          <p:cNvCxnSpPr>
            <a:cxnSpLocks/>
          </p:cNvCxnSpPr>
          <p:nvPr/>
        </p:nvCxnSpPr>
        <p:spPr>
          <a:xfrm>
            <a:off x="2965424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93FCB39-D341-4A4C-AE21-3D6C592D50D5}"/>
              </a:ext>
            </a:extLst>
          </p:cNvPr>
          <p:cNvSpPr txBox="1"/>
          <p:nvPr/>
        </p:nvSpPr>
        <p:spPr>
          <a:xfrm>
            <a:off x="992199" y="6096103"/>
            <a:ext cx="26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Hard to parallel !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FF9256C-A2F3-4EED-BB24-7C2F0CC4DCB6}"/>
              </a:ext>
            </a:extLst>
          </p:cNvPr>
          <p:cNvCxnSpPr>
            <a:cxnSpLocks/>
          </p:cNvCxnSpPr>
          <p:nvPr/>
        </p:nvCxnSpPr>
        <p:spPr>
          <a:xfrm flipH="1">
            <a:off x="999051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33E76F3-43AB-43CC-A2CC-D102333ABDC5}"/>
              </a:ext>
            </a:extLst>
          </p:cNvPr>
          <p:cNvCxnSpPr>
            <a:cxnSpLocks/>
          </p:cNvCxnSpPr>
          <p:nvPr/>
        </p:nvCxnSpPr>
        <p:spPr>
          <a:xfrm flipH="1">
            <a:off x="1961462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4C6E7CC8-3B9A-4434-BA73-21D6BFB895D2}"/>
              </a:ext>
            </a:extLst>
          </p:cNvPr>
          <p:cNvCxnSpPr>
            <a:cxnSpLocks/>
          </p:cNvCxnSpPr>
          <p:nvPr/>
        </p:nvCxnSpPr>
        <p:spPr>
          <a:xfrm flipH="1">
            <a:off x="2946366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E6184D7C-FBE4-4A70-A3BB-5D058874EFA2}"/>
              </a:ext>
            </a:extLst>
          </p:cNvPr>
          <p:cNvSpPr/>
          <p:nvPr/>
        </p:nvSpPr>
        <p:spPr>
          <a:xfrm>
            <a:off x="547576" y="495545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17144A7-3E7A-4A1F-B192-057C13245874}"/>
              </a:ext>
            </a:extLst>
          </p:cNvPr>
          <p:cNvSpPr/>
          <p:nvPr/>
        </p:nvSpPr>
        <p:spPr>
          <a:xfrm>
            <a:off x="1506500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48A379D-F6F1-43E0-87E4-89CBC5AEC9C6}"/>
              </a:ext>
            </a:extLst>
          </p:cNvPr>
          <p:cNvSpPr/>
          <p:nvPr/>
        </p:nvSpPr>
        <p:spPr>
          <a:xfrm>
            <a:off x="2468911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404D718-DF4D-40F8-BC9A-1F7C2040D7A0}"/>
              </a:ext>
            </a:extLst>
          </p:cNvPr>
          <p:cNvSpPr/>
          <p:nvPr/>
        </p:nvSpPr>
        <p:spPr>
          <a:xfrm>
            <a:off x="3453815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44CF24F-E7BB-4F56-BC85-916FD1A91FFA}"/>
                  </a:ext>
                </a:extLst>
              </p:cNvPr>
              <p:cNvSpPr txBox="1"/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44CF24F-E7BB-4F56-BC85-916FD1A9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9A9B652-9C49-4583-B58A-927E6C7307F3}"/>
                  </a:ext>
                </a:extLst>
              </p:cNvPr>
              <p:cNvSpPr txBox="1"/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9A9B652-9C49-4583-B58A-927E6C730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16517CC-3764-4621-AB5B-8D36D6F35757}"/>
                  </a:ext>
                </a:extLst>
              </p:cNvPr>
              <p:cNvSpPr txBox="1"/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16517CC-3764-4621-AB5B-8D36D6F3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8EAF99E-BCBD-4254-8257-8A2213A974F6}"/>
                  </a:ext>
                </a:extLst>
              </p:cNvPr>
              <p:cNvSpPr txBox="1"/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8EAF99E-BCBD-4254-8257-8A2213A9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D04707B6-29AE-4B91-9354-3243ADB6AC09}"/>
              </a:ext>
            </a:extLst>
          </p:cNvPr>
          <p:cNvSpPr/>
          <p:nvPr/>
        </p:nvSpPr>
        <p:spPr>
          <a:xfrm>
            <a:off x="546629" y="219326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5B5D7D7-AC58-48EF-890F-F46755728F2F}"/>
              </a:ext>
            </a:extLst>
          </p:cNvPr>
          <p:cNvSpPr/>
          <p:nvPr/>
        </p:nvSpPr>
        <p:spPr>
          <a:xfrm>
            <a:off x="1505553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F90C50-3CFD-4D66-9752-AC452970C496}"/>
              </a:ext>
            </a:extLst>
          </p:cNvPr>
          <p:cNvSpPr/>
          <p:nvPr/>
        </p:nvSpPr>
        <p:spPr>
          <a:xfrm>
            <a:off x="2467964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3975058-9B5E-4984-9CC7-007644338389}"/>
              </a:ext>
            </a:extLst>
          </p:cNvPr>
          <p:cNvSpPr/>
          <p:nvPr/>
        </p:nvSpPr>
        <p:spPr>
          <a:xfrm>
            <a:off x="3452868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C7CC7D1D-63D2-49C8-A0EC-6A8414110FE4}"/>
                  </a:ext>
                </a:extLst>
              </p:cNvPr>
              <p:cNvSpPr txBox="1"/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C7CC7D1D-63D2-49C8-A0EC-6A841411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851-B7E6-42A6-9075-FD35C1767F0D}"/>
                  </a:ext>
                </a:extLst>
              </p:cNvPr>
              <p:cNvSpPr txBox="1"/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851-B7E6-42A6-9075-FD35C176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5D56E93-CBB2-4FF7-BE35-21978DCAF426}"/>
                  </a:ext>
                </a:extLst>
              </p:cNvPr>
              <p:cNvSpPr txBox="1"/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5D56E93-CBB2-4FF7-BE35-21978DCAF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909CFB5-49EF-4A66-A254-137532081E1E}"/>
                  </a:ext>
                </a:extLst>
              </p:cNvPr>
              <p:cNvSpPr txBox="1"/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909CFB5-49EF-4A66-A254-1375320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83158CD1-5924-424A-8D7C-E97656EAF6CD}"/>
              </a:ext>
            </a:extLst>
          </p:cNvPr>
          <p:cNvSpPr txBox="1"/>
          <p:nvPr/>
        </p:nvSpPr>
        <p:spPr>
          <a:xfrm>
            <a:off x="1040968" y="5582900"/>
            <a:ext cx="240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Previous layer</a:t>
            </a:r>
            <a:endParaRPr lang="zh-TW" altLang="en-US" sz="24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4" y="1690689"/>
            <a:ext cx="240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 layer</a:t>
            </a:r>
            <a:endParaRPr lang="zh-TW" altLang="en-US" sz="2400" dirty="0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8711803F-E3B0-4D4F-BA82-C7DEC6B7C61C}"/>
              </a:ext>
            </a:extLst>
          </p:cNvPr>
          <p:cNvCxnSpPr>
            <a:cxnSpLocks/>
          </p:cNvCxnSpPr>
          <p:nvPr/>
        </p:nvCxnSpPr>
        <p:spPr>
          <a:xfrm flipV="1">
            <a:off x="1728373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92E71E34-D83B-4C65-AD48-1925AF330F11}"/>
              </a:ext>
            </a:extLst>
          </p:cNvPr>
          <p:cNvCxnSpPr>
            <a:cxnSpLocks/>
          </p:cNvCxnSpPr>
          <p:nvPr/>
        </p:nvCxnSpPr>
        <p:spPr>
          <a:xfrm flipV="1">
            <a:off x="2698921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975C421-39C5-42ED-AD61-66436ECC19B6}"/>
              </a:ext>
            </a:extLst>
          </p:cNvPr>
          <p:cNvCxnSpPr>
            <a:cxnSpLocks/>
          </p:cNvCxnSpPr>
          <p:nvPr/>
        </p:nvCxnSpPr>
        <p:spPr>
          <a:xfrm flipV="1">
            <a:off x="3688719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FA9A1085-BF9A-40DB-BE9E-1E835FC3AD35}"/>
              </a:ext>
            </a:extLst>
          </p:cNvPr>
          <p:cNvCxnSpPr>
            <a:cxnSpLocks/>
          </p:cNvCxnSpPr>
          <p:nvPr/>
        </p:nvCxnSpPr>
        <p:spPr>
          <a:xfrm flipV="1">
            <a:off x="766684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5B1749C2-9C5A-4349-A0C8-A08293879ABD}"/>
              </a:ext>
            </a:extLst>
          </p:cNvPr>
          <p:cNvCxnSpPr>
            <a:cxnSpLocks/>
          </p:cNvCxnSpPr>
          <p:nvPr/>
        </p:nvCxnSpPr>
        <p:spPr>
          <a:xfrm flipV="1">
            <a:off x="1727606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D625747-3AF0-4111-8A22-8911A0D32517}"/>
              </a:ext>
            </a:extLst>
          </p:cNvPr>
          <p:cNvCxnSpPr>
            <a:cxnSpLocks/>
          </p:cNvCxnSpPr>
          <p:nvPr/>
        </p:nvCxnSpPr>
        <p:spPr>
          <a:xfrm flipV="1">
            <a:off x="2698154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0739A790-1E26-4CA5-9BE9-A1FCF541C525}"/>
              </a:ext>
            </a:extLst>
          </p:cNvPr>
          <p:cNvCxnSpPr>
            <a:cxnSpLocks/>
          </p:cNvCxnSpPr>
          <p:nvPr/>
        </p:nvCxnSpPr>
        <p:spPr>
          <a:xfrm flipV="1">
            <a:off x="3687952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0FA9D7DC-82B0-4CF4-A86C-4E2634E9CAC6}"/>
              </a:ext>
            </a:extLst>
          </p:cNvPr>
          <p:cNvSpPr/>
          <p:nvPr/>
        </p:nvSpPr>
        <p:spPr>
          <a:xfrm>
            <a:off x="5143958" y="4974954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110806BF-D8E7-4917-9A2D-7654B04F4B04}"/>
              </a:ext>
            </a:extLst>
          </p:cNvPr>
          <p:cNvSpPr/>
          <p:nvPr/>
        </p:nvSpPr>
        <p:spPr>
          <a:xfrm>
            <a:off x="6102882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F5A46B0-5FB3-49C6-9366-7949F0600707}"/>
              </a:ext>
            </a:extLst>
          </p:cNvPr>
          <p:cNvSpPr/>
          <p:nvPr/>
        </p:nvSpPr>
        <p:spPr>
          <a:xfrm>
            <a:off x="7065293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A728860-5A08-4D02-A076-9810AAC5BF30}"/>
              </a:ext>
            </a:extLst>
          </p:cNvPr>
          <p:cNvSpPr/>
          <p:nvPr/>
        </p:nvSpPr>
        <p:spPr>
          <a:xfrm>
            <a:off x="8050197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963ED58B-F52B-4506-B4D9-908416BC2E7F}"/>
                  </a:ext>
                </a:extLst>
              </p:cNvPr>
              <p:cNvSpPr txBox="1"/>
              <p:nvPr/>
            </p:nvSpPr>
            <p:spPr>
              <a:xfrm>
                <a:off x="7925192" y="506244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963ED58B-F52B-4506-B4D9-908416BC2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92" y="5062448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6EB0A701-0DCE-4D1F-967C-4CBAE70B7DB6}"/>
                  </a:ext>
                </a:extLst>
              </p:cNvPr>
              <p:cNvSpPr txBox="1"/>
              <p:nvPr/>
            </p:nvSpPr>
            <p:spPr>
              <a:xfrm>
                <a:off x="6948993" y="50698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6EB0A701-0DCE-4D1F-967C-4CBAE70B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93" y="5069860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DF565A3-31D2-4E96-A058-87FAB13D0057}"/>
                  </a:ext>
                </a:extLst>
              </p:cNvPr>
              <p:cNvSpPr txBox="1"/>
              <p:nvPr/>
            </p:nvSpPr>
            <p:spPr>
              <a:xfrm>
                <a:off x="5986582" y="5089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DF565A3-31D2-4E96-A058-87FAB13D0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82" y="5089195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22C9DC2-C582-4C2B-B47C-39C9E2D01072}"/>
                  </a:ext>
                </a:extLst>
              </p:cNvPr>
              <p:cNvSpPr txBox="1"/>
              <p:nvPr/>
            </p:nvSpPr>
            <p:spPr>
              <a:xfrm>
                <a:off x="5046449" y="504421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22C9DC2-C582-4C2B-B47C-39C9E2D0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49" y="5044213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等腰三角形 85">
            <a:extLst>
              <a:ext uri="{FF2B5EF4-FFF2-40B4-BE49-F238E27FC236}">
                <a16:creationId xmlns:a16="http://schemas.microsoft.com/office/drawing/2014/main" id="{C487F337-C865-4B83-A978-E074AC32E745}"/>
              </a:ext>
            </a:extLst>
          </p:cNvPr>
          <p:cNvSpPr/>
          <p:nvPr/>
        </p:nvSpPr>
        <p:spPr>
          <a:xfrm>
            <a:off x="4365095" y="4037196"/>
            <a:ext cx="2002038" cy="826128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等腰三角形 86">
            <a:extLst>
              <a:ext uri="{FF2B5EF4-FFF2-40B4-BE49-F238E27FC236}">
                <a16:creationId xmlns:a16="http://schemas.microsoft.com/office/drawing/2014/main" id="{EBF20560-221D-4C89-8D92-E0651A6C2771}"/>
              </a:ext>
            </a:extLst>
          </p:cNvPr>
          <p:cNvSpPr/>
          <p:nvPr/>
        </p:nvSpPr>
        <p:spPr>
          <a:xfrm>
            <a:off x="5304535" y="4037196"/>
            <a:ext cx="2002038" cy="826128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等腰三角形 87">
            <a:extLst>
              <a:ext uri="{FF2B5EF4-FFF2-40B4-BE49-F238E27FC236}">
                <a16:creationId xmlns:a16="http://schemas.microsoft.com/office/drawing/2014/main" id="{243AB4C7-3B2F-4C1E-9D6F-B7A96C69F96D}"/>
              </a:ext>
            </a:extLst>
          </p:cNvPr>
          <p:cNvSpPr/>
          <p:nvPr/>
        </p:nvSpPr>
        <p:spPr>
          <a:xfrm>
            <a:off x="6301630" y="4022583"/>
            <a:ext cx="2002038" cy="826128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等腰三角形 88">
            <a:extLst>
              <a:ext uri="{FF2B5EF4-FFF2-40B4-BE49-F238E27FC236}">
                <a16:creationId xmlns:a16="http://schemas.microsoft.com/office/drawing/2014/main" id="{B9B18ABE-E4D3-4AF8-9DD3-B04120F80055}"/>
              </a:ext>
            </a:extLst>
          </p:cNvPr>
          <p:cNvSpPr/>
          <p:nvPr/>
        </p:nvSpPr>
        <p:spPr>
          <a:xfrm>
            <a:off x="7297869" y="4027954"/>
            <a:ext cx="2002038" cy="826128"/>
          </a:xfrm>
          <a:prstGeom prst="triangl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CA21ED16-E543-47D4-8CEC-0D7E42BD4BD7}"/>
              </a:ext>
            </a:extLst>
          </p:cNvPr>
          <p:cNvSpPr/>
          <p:nvPr/>
        </p:nvSpPr>
        <p:spPr>
          <a:xfrm>
            <a:off x="5256864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15296372-BA5B-420F-915F-C68F4E3DA563}"/>
              </a:ext>
            </a:extLst>
          </p:cNvPr>
          <p:cNvSpPr/>
          <p:nvPr/>
        </p:nvSpPr>
        <p:spPr>
          <a:xfrm>
            <a:off x="6215554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20E28C93-E9E3-4147-9F31-E9CE11C0C208}"/>
              </a:ext>
            </a:extLst>
          </p:cNvPr>
          <p:cNvSpPr/>
          <p:nvPr/>
        </p:nvSpPr>
        <p:spPr>
          <a:xfrm>
            <a:off x="7205419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BE6553C2-8096-44AE-9C3E-AB14DDD458A6}"/>
              </a:ext>
            </a:extLst>
          </p:cNvPr>
          <p:cNvSpPr/>
          <p:nvPr/>
        </p:nvSpPr>
        <p:spPr>
          <a:xfrm>
            <a:off x="8210293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3F89E1B4-35D2-4B47-AB34-EC9C23634CB2}"/>
              </a:ext>
            </a:extLst>
          </p:cNvPr>
          <p:cNvSpPr txBox="1"/>
          <p:nvPr/>
        </p:nvSpPr>
        <p:spPr>
          <a:xfrm>
            <a:off x="4684935" y="5712414"/>
            <a:ext cx="417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Using CNN to replace RNN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3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1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903376E1-476B-4BAA-9642-3E33AED10B62}"/>
              </a:ext>
            </a:extLst>
          </p:cNvPr>
          <p:cNvSpPr/>
          <p:nvPr/>
        </p:nvSpPr>
        <p:spPr>
          <a:xfrm>
            <a:off x="4320249" y="4930289"/>
            <a:ext cx="4328836" cy="7595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04518A00-EA3B-4877-82E4-927418A8644D}"/>
              </a:ext>
            </a:extLst>
          </p:cNvPr>
          <p:cNvSpPr/>
          <p:nvPr/>
        </p:nvSpPr>
        <p:spPr>
          <a:xfrm>
            <a:off x="8068898" y="2867960"/>
            <a:ext cx="446452" cy="11468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文字方塊 76">
            <a:extLst>
              <a:ext uri="{FF2B5EF4-FFF2-40B4-BE49-F238E27FC236}">
                <a16:creationId xmlns:a16="http://schemas.microsoft.com/office/drawing/2014/main" id="{F33B6925-7829-4CAE-9A82-3979F9A0BF6A}"/>
              </a:ext>
            </a:extLst>
          </p:cNvPr>
          <p:cNvSpPr txBox="1"/>
          <p:nvPr/>
        </p:nvSpPr>
        <p:spPr>
          <a:xfrm rot="5400000">
            <a:off x="8064986" y="2918215"/>
            <a:ext cx="61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666B81CF-E164-4C34-A91F-8DCA7A6A3F63}"/>
              </a:ext>
            </a:extLst>
          </p:cNvPr>
          <p:cNvSpPr/>
          <p:nvPr/>
        </p:nvSpPr>
        <p:spPr>
          <a:xfrm>
            <a:off x="7090673" y="2850080"/>
            <a:ext cx="446452" cy="11468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206EC97A-D035-49E6-AFC8-63B13455736B}"/>
              </a:ext>
            </a:extLst>
          </p:cNvPr>
          <p:cNvSpPr txBox="1"/>
          <p:nvPr/>
        </p:nvSpPr>
        <p:spPr>
          <a:xfrm rot="5400000">
            <a:off x="7086761" y="2900335"/>
            <a:ext cx="61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64" name="矩形: 圓角 63">
            <a:extLst>
              <a:ext uri="{FF2B5EF4-FFF2-40B4-BE49-F238E27FC236}">
                <a16:creationId xmlns:a16="http://schemas.microsoft.com/office/drawing/2014/main" id="{9270F338-4DB3-4989-B374-E6F9A7585C87}"/>
              </a:ext>
            </a:extLst>
          </p:cNvPr>
          <p:cNvSpPr/>
          <p:nvPr/>
        </p:nvSpPr>
        <p:spPr>
          <a:xfrm>
            <a:off x="6107047" y="2870318"/>
            <a:ext cx="446452" cy="11468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A9FD6142-FBD8-4F03-A73A-6B4AFE00F2AD}"/>
              </a:ext>
            </a:extLst>
          </p:cNvPr>
          <p:cNvSpPr txBox="1"/>
          <p:nvPr/>
        </p:nvSpPr>
        <p:spPr>
          <a:xfrm rot="5400000">
            <a:off x="6103135" y="2920573"/>
            <a:ext cx="61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4563970-A715-4147-A1BA-98B5E32A5861}"/>
              </a:ext>
            </a:extLst>
          </p:cNvPr>
          <p:cNvSpPr/>
          <p:nvPr/>
        </p:nvSpPr>
        <p:spPr>
          <a:xfrm>
            <a:off x="5126575" y="2883295"/>
            <a:ext cx="446452" cy="11468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28426F2F-FEB1-438D-B97F-E37E5209A6DA}"/>
              </a:ext>
            </a:extLst>
          </p:cNvPr>
          <p:cNvSpPr/>
          <p:nvPr/>
        </p:nvSpPr>
        <p:spPr>
          <a:xfrm>
            <a:off x="185889" y="3136855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4011F7B-6824-4EE9-A3EC-62AE03AA3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Sequence 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6CCD274-59BF-45D9-B1C7-9D08C1655415}"/>
              </a:ext>
            </a:extLst>
          </p:cNvPr>
          <p:cNvSpPr/>
          <p:nvPr/>
        </p:nvSpPr>
        <p:spPr>
          <a:xfrm>
            <a:off x="538143" y="3537133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63D7D8-0CDC-442D-BF8F-C1226796242F}"/>
              </a:ext>
            </a:extLst>
          </p:cNvPr>
          <p:cNvSpPr/>
          <p:nvPr/>
        </p:nvSpPr>
        <p:spPr>
          <a:xfrm>
            <a:off x="1497067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0DC04CC-DF7F-406F-BE26-EC50C6B79409}"/>
              </a:ext>
            </a:extLst>
          </p:cNvPr>
          <p:cNvCxnSpPr>
            <a:cxnSpLocks/>
          </p:cNvCxnSpPr>
          <p:nvPr/>
        </p:nvCxnSpPr>
        <p:spPr>
          <a:xfrm>
            <a:off x="1018109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9A0CF0F7-E727-4F44-93F5-0631F2A848F9}"/>
              </a:ext>
            </a:extLst>
          </p:cNvPr>
          <p:cNvCxnSpPr>
            <a:cxnSpLocks/>
          </p:cNvCxnSpPr>
          <p:nvPr/>
        </p:nvCxnSpPr>
        <p:spPr>
          <a:xfrm flipV="1">
            <a:off x="767451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B67EAD46-C7B8-4776-8A81-9EBC40E6AE45}"/>
              </a:ext>
            </a:extLst>
          </p:cNvPr>
          <p:cNvSpPr/>
          <p:nvPr/>
        </p:nvSpPr>
        <p:spPr>
          <a:xfrm>
            <a:off x="2459478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F2B984DF-F323-4AFF-A509-A9B648021193}"/>
              </a:ext>
            </a:extLst>
          </p:cNvPr>
          <p:cNvCxnSpPr>
            <a:cxnSpLocks/>
          </p:cNvCxnSpPr>
          <p:nvPr/>
        </p:nvCxnSpPr>
        <p:spPr>
          <a:xfrm>
            <a:off x="1980520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BEF8CE05-11EF-4446-9005-E98CBEBB6E1E}"/>
              </a:ext>
            </a:extLst>
          </p:cNvPr>
          <p:cNvSpPr/>
          <p:nvPr/>
        </p:nvSpPr>
        <p:spPr>
          <a:xfrm>
            <a:off x="3444382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7E2B8A41-6390-42DF-AAFC-4BCD2705B904}"/>
              </a:ext>
            </a:extLst>
          </p:cNvPr>
          <p:cNvCxnSpPr>
            <a:cxnSpLocks/>
          </p:cNvCxnSpPr>
          <p:nvPr/>
        </p:nvCxnSpPr>
        <p:spPr>
          <a:xfrm>
            <a:off x="2965424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893FCB39-D341-4A4C-AE21-3D6C592D50D5}"/>
              </a:ext>
            </a:extLst>
          </p:cNvPr>
          <p:cNvSpPr txBox="1"/>
          <p:nvPr/>
        </p:nvSpPr>
        <p:spPr>
          <a:xfrm>
            <a:off x="1078824" y="6096103"/>
            <a:ext cx="2600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Hard to parallel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DFF9256C-A2F3-4EED-BB24-7C2F0CC4DCB6}"/>
              </a:ext>
            </a:extLst>
          </p:cNvPr>
          <p:cNvCxnSpPr>
            <a:cxnSpLocks/>
          </p:cNvCxnSpPr>
          <p:nvPr/>
        </p:nvCxnSpPr>
        <p:spPr>
          <a:xfrm flipH="1">
            <a:off x="999051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B33E76F3-43AB-43CC-A2CC-D102333ABDC5}"/>
              </a:ext>
            </a:extLst>
          </p:cNvPr>
          <p:cNvCxnSpPr>
            <a:cxnSpLocks/>
          </p:cNvCxnSpPr>
          <p:nvPr/>
        </p:nvCxnSpPr>
        <p:spPr>
          <a:xfrm flipH="1">
            <a:off x="1961462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4C6E7CC8-3B9A-4434-BA73-21D6BFB895D2}"/>
              </a:ext>
            </a:extLst>
          </p:cNvPr>
          <p:cNvCxnSpPr>
            <a:cxnSpLocks/>
          </p:cNvCxnSpPr>
          <p:nvPr/>
        </p:nvCxnSpPr>
        <p:spPr>
          <a:xfrm flipH="1">
            <a:off x="2946366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E6184D7C-FBE4-4A70-A3BB-5D058874EFA2}"/>
              </a:ext>
            </a:extLst>
          </p:cNvPr>
          <p:cNvSpPr/>
          <p:nvPr/>
        </p:nvSpPr>
        <p:spPr>
          <a:xfrm>
            <a:off x="547576" y="495545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17144A7-3E7A-4A1F-B192-057C13245874}"/>
              </a:ext>
            </a:extLst>
          </p:cNvPr>
          <p:cNvSpPr/>
          <p:nvPr/>
        </p:nvSpPr>
        <p:spPr>
          <a:xfrm>
            <a:off x="1506500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48A379D-F6F1-43E0-87E4-89CBC5AEC9C6}"/>
              </a:ext>
            </a:extLst>
          </p:cNvPr>
          <p:cNvSpPr/>
          <p:nvPr/>
        </p:nvSpPr>
        <p:spPr>
          <a:xfrm>
            <a:off x="2468911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404D718-DF4D-40F8-BC9A-1F7C2040D7A0}"/>
              </a:ext>
            </a:extLst>
          </p:cNvPr>
          <p:cNvSpPr/>
          <p:nvPr/>
        </p:nvSpPr>
        <p:spPr>
          <a:xfrm>
            <a:off x="3453815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44CF24F-E7BB-4F56-BC85-916FD1A91FFA}"/>
                  </a:ext>
                </a:extLst>
              </p:cNvPr>
              <p:cNvSpPr txBox="1"/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3" name="文字方塊 42">
                <a:extLst>
                  <a:ext uri="{FF2B5EF4-FFF2-40B4-BE49-F238E27FC236}">
                    <a16:creationId xmlns:a16="http://schemas.microsoft.com/office/drawing/2014/main" id="{B44CF24F-E7BB-4F56-BC85-916FD1A91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9A9B652-9C49-4583-B58A-927E6C7307F3}"/>
                  </a:ext>
                </a:extLst>
              </p:cNvPr>
              <p:cNvSpPr txBox="1"/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4" name="文字方塊 43">
                <a:extLst>
                  <a:ext uri="{FF2B5EF4-FFF2-40B4-BE49-F238E27FC236}">
                    <a16:creationId xmlns:a16="http://schemas.microsoft.com/office/drawing/2014/main" id="{A9A9B652-9C49-4583-B58A-927E6C730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16517CC-3764-4621-AB5B-8D36D6F35757}"/>
                  </a:ext>
                </a:extLst>
              </p:cNvPr>
              <p:cNvSpPr txBox="1"/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>
                <a:extLst>
                  <a:ext uri="{FF2B5EF4-FFF2-40B4-BE49-F238E27FC236}">
                    <a16:creationId xmlns:a16="http://schemas.microsoft.com/office/drawing/2014/main" id="{D16517CC-3764-4621-AB5B-8D36D6F35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8EAF99E-BCBD-4254-8257-8A2213A974F6}"/>
                  </a:ext>
                </a:extLst>
              </p:cNvPr>
              <p:cNvSpPr txBox="1"/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6" name="文字方塊 45">
                <a:extLst>
                  <a:ext uri="{FF2B5EF4-FFF2-40B4-BE49-F238E27FC236}">
                    <a16:creationId xmlns:a16="http://schemas.microsoft.com/office/drawing/2014/main" id="{08EAF99E-BCBD-4254-8257-8A2213A97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矩形 46">
            <a:extLst>
              <a:ext uri="{FF2B5EF4-FFF2-40B4-BE49-F238E27FC236}">
                <a16:creationId xmlns:a16="http://schemas.microsoft.com/office/drawing/2014/main" id="{D04707B6-29AE-4B91-9354-3243ADB6AC09}"/>
              </a:ext>
            </a:extLst>
          </p:cNvPr>
          <p:cNvSpPr/>
          <p:nvPr/>
        </p:nvSpPr>
        <p:spPr>
          <a:xfrm>
            <a:off x="546629" y="219326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D5B5D7D7-AC58-48EF-890F-F46755728F2F}"/>
              </a:ext>
            </a:extLst>
          </p:cNvPr>
          <p:cNvSpPr/>
          <p:nvPr/>
        </p:nvSpPr>
        <p:spPr>
          <a:xfrm>
            <a:off x="1505553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C5F90C50-3CFD-4D66-9752-AC452970C496}"/>
              </a:ext>
            </a:extLst>
          </p:cNvPr>
          <p:cNvSpPr/>
          <p:nvPr/>
        </p:nvSpPr>
        <p:spPr>
          <a:xfrm>
            <a:off x="2467964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83975058-9B5E-4984-9CC7-007644338389}"/>
              </a:ext>
            </a:extLst>
          </p:cNvPr>
          <p:cNvSpPr/>
          <p:nvPr/>
        </p:nvSpPr>
        <p:spPr>
          <a:xfrm>
            <a:off x="3452868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C7CC7D1D-63D2-49C8-A0EC-6A8414110FE4}"/>
                  </a:ext>
                </a:extLst>
              </p:cNvPr>
              <p:cNvSpPr txBox="1"/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1" name="文字方塊 50">
                <a:extLst>
                  <a:ext uri="{FF2B5EF4-FFF2-40B4-BE49-F238E27FC236}">
                    <a16:creationId xmlns:a16="http://schemas.microsoft.com/office/drawing/2014/main" id="{C7CC7D1D-63D2-49C8-A0EC-6A841411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851-B7E6-42A6-9075-FD35C1767F0D}"/>
                  </a:ext>
                </a:extLst>
              </p:cNvPr>
              <p:cNvSpPr txBox="1"/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2" name="文字方塊 51">
                <a:extLst>
                  <a:ext uri="{FF2B5EF4-FFF2-40B4-BE49-F238E27FC236}">
                    <a16:creationId xmlns:a16="http://schemas.microsoft.com/office/drawing/2014/main" id="{23515851-B7E6-42A6-9075-FD35C1767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5D56E93-CBB2-4FF7-BE35-21978DCAF426}"/>
                  </a:ext>
                </a:extLst>
              </p:cNvPr>
              <p:cNvSpPr txBox="1"/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3" name="文字方塊 52">
                <a:extLst>
                  <a:ext uri="{FF2B5EF4-FFF2-40B4-BE49-F238E27FC236}">
                    <a16:creationId xmlns:a16="http://schemas.microsoft.com/office/drawing/2014/main" id="{55D56E93-CBB2-4FF7-BE35-21978DCAF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909CFB5-49EF-4A66-A254-137532081E1E}"/>
                  </a:ext>
                </a:extLst>
              </p:cNvPr>
              <p:cNvSpPr txBox="1"/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4" name="文字方塊 53">
                <a:extLst>
                  <a:ext uri="{FF2B5EF4-FFF2-40B4-BE49-F238E27FC236}">
                    <a16:creationId xmlns:a16="http://schemas.microsoft.com/office/drawing/2014/main" id="{9909CFB5-49EF-4A66-A254-137532081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文字方塊 25">
            <a:extLst>
              <a:ext uri="{FF2B5EF4-FFF2-40B4-BE49-F238E27FC236}">
                <a16:creationId xmlns:a16="http://schemas.microsoft.com/office/drawing/2014/main" id="{83158CD1-5924-424A-8D7C-E97656EAF6CD}"/>
              </a:ext>
            </a:extLst>
          </p:cNvPr>
          <p:cNvSpPr txBox="1"/>
          <p:nvPr/>
        </p:nvSpPr>
        <p:spPr>
          <a:xfrm>
            <a:off x="1040968" y="5582900"/>
            <a:ext cx="240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Previous layer</a:t>
            </a:r>
            <a:endParaRPr lang="zh-TW" altLang="en-US" sz="2400" dirty="0"/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2F47138B-9FD7-42C3-AEBD-C9C53FBD1ECB}"/>
              </a:ext>
            </a:extLst>
          </p:cNvPr>
          <p:cNvSpPr txBox="1"/>
          <p:nvPr/>
        </p:nvSpPr>
        <p:spPr>
          <a:xfrm>
            <a:off x="1049454" y="1690689"/>
            <a:ext cx="240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Next layer</a:t>
            </a:r>
            <a:endParaRPr lang="zh-TW" altLang="en-US" sz="2400" dirty="0"/>
          </a:p>
        </p:txBody>
      </p: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8711803F-E3B0-4D4F-BA82-C7DEC6B7C61C}"/>
              </a:ext>
            </a:extLst>
          </p:cNvPr>
          <p:cNvCxnSpPr>
            <a:cxnSpLocks/>
          </p:cNvCxnSpPr>
          <p:nvPr/>
        </p:nvCxnSpPr>
        <p:spPr>
          <a:xfrm flipV="1">
            <a:off x="1728373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92E71E34-D83B-4C65-AD48-1925AF330F11}"/>
              </a:ext>
            </a:extLst>
          </p:cNvPr>
          <p:cNvCxnSpPr>
            <a:cxnSpLocks/>
          </p:cNvCxnSpPr>
          <p:nvPr/>
        </p:nvCxnSpPr>
        <p:spPr>
          <a:xfrm flipV="1">
            <a:off x="2698921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5975C421-39C5-42ED-AD61-66436ECC19B6}"/>
              </a:ext>
            </a:extLst>
          </p:cNvPr>
          <p:cNvCxnSpPr>
            <a:cxnSpLocks/>
          </p:cNvCxnSpPr>
          <p:nvPr/>
        </p:nvCxnSpPr>
        <p:spPr>
          <a:xfrm flipV="1">
            <a:off x="3688719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FA9A1085-BF9A-40DB-BE9E-1E835FC3AD35}"/>
              </a:ext>
            </a:extLst>
          </p:cNvPr>
          <p:cNvCxnSpPr>
            <a:cxnSpLocks/>
          </p:cNvCxnSpPr>
          <p:nvPr/>
        </p:nvCxnSpPr>
        <p:spPr>
          <a:xfrm flipV="1">
            <a:off x="766684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5B1749C2-9C5A-4349-A0C8-A08293879ABD}"/>
              </a:ext>
            </a:extLst>
          </p:cNvPr>
          <p:cNvCxnSpPr>
            <a:cxnSpLocks/>
          </p:cNvCxnSpPr>
          <p:nvPr/>
        </p:nvCxnSpPr>
        <p:spPr>
          <a:xfrm flipV="1">
            <a:off x="1727606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4D625747-3AF0-4111-8A22-8911A0D32517}"/>
              </a:ext>
            </a:extLst>
          </p:cNvPr>
          <p:cNvCxnSpPr>
            <a:cxnSpLocks/>
          </p:cNvCxnSpPr>
          <p:nvPr/>
        </p:nvCxnSpPr>
        <p:spPr>
          <a:xfrm flipV="1">
            <a:off x="2698154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單箭頭接點 73">
            <a:extLst>
              <a:ext uri="{FF2B5EF4-FFF2-40B4-BE49-F238E27FC236}">
                <a16:creationId xmlns:a16="http://schemas.microsoft.com/office/drawing/2014/main" id="{0739A790-1E26-4CA5-9BE9-A1FCF541C525}"/>
              </a:ext>
            </a:extLst>
          </p:cNvPr>
          <p:cNvCxnSpPr>
            <a:cxnSpLocks/>
          </p:cNvCxnSpPr>
          <p:nvPr/>
        </p:nvCxnSpPr>
        <p:spPr>
          <a:xfrm flipV="1">
            <a:off x="3687952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>
            <a:extLst>
              <a:ext uri="{FF2B5EF4-FFF2-40B4-BE49-F238E27FC236}">
                <a16:creationId xmlns:a16="http://schemas.microsoft.com/office/drawing/2014/main" id="{0FA9D7DC-82B0-4CF4-A86C-4E2634E9CAC6}"/>
              </a:ext>
            </a:extLst>
          </p:cNvPr>
          <p:cNvSpPr/>
          <p:nvPr/>
        </p:nvSpPr>
        <p:spPr>
          <a:xfrm>
            <a:off x="5143958" y="4974954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110806BF-D8E7-4917-9A2D-7654B04F4B04}"/>
              </a:ext>
            </a:extLst>
          </p:cNvPr>
          <p:cNvSpPr/>
          <p:nvPr/>
        </p:nvSpPr>
        <p:spPr>
          <a:xfrm>
            <a:off x="6102882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F5A46B0-5FB3-49C6-9366-7949F0600707}"/>
              </a:ext>
            </a:extLst>
          </p:cNvPr>
          <p:cNvSpPr/>
          <p:nvPr/>
        </p:nvSpPr>
        <p:spPr>
          <a:xfrm>
            <a:off x="7065293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A728860-5A08-4D02-A076-9810AAC5BF30}"/>
              </a:ext>
            </a:extLst>
          </p:cNvPr>
          <p:cNvSpPr/>
          <p:nvPr/>
        </p:nvSpPr>
        <p:spPr>
          <a:xfrm>
            <a:off x="8050197" y="4974953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963ED58B-F52B-4506-B4D9-908416BC2E7F}"/>
                  </a:ext>
                </a:extLst>
              </p:cNvPr>
              <p:cNvSpPr txBox="1"/>
              <p:nvPr/>
            </p:nvSpPr>
            <p:spPr>
              <a:xfrm>
                <a:off x="7925192" y="506244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2" name="文字方塊 81">
                <a:extLst>
                  <a:ext uri="{FF2B5EF4-FFF2-40B4-BE49-F238E27FC236}">
                    <a16:creationId xmlns:a16="http://schemas.microsoft.com/office/drawing/2014/main" id="{963ED58B-F52B-4506-B4D9-908416BC2E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5192" y="5062448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6EB0A701-0DCE-4D1F-967C-4CBAE70B7DB6}"/>
                  </a:ext>
                </a:extLst>
              </p:cNvPr>
              <p:cNvSpPr txBox="1"/>
              <p:nvPr/>
            </p:nvSpPr>
            <p:spPr>
              <a:xfrm>
                <a:off x="6948993" y="50698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3" name="文字方塊 82">
                <a:extLst>
                  <a:ext uri="{FF2B5EF4-FFF2-40B4-BE49-F238E27FC236}">
                    <a16:creationId xmlns:a16="http://schemas.microsoft.com/office/drawing/2014/main" id="{6EB0A701-0DCE-4D1F-967C-4CBAE70B7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993" y="5069860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DF565A3-31D2-4E96-A058-87FAB13D0057}"/>
                  </a:ext>
                </a:extLst>
              </p:cNvPr>
              <p:cNvSpPr txBox="1"/>
              <p:nvPr/>
            </p:nvSpPr>
            <p:spPr>
              <a:xfrm>
                <a:off x="5986582" y="508919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4" name="文字方塊 83">
                <a:extLst>
                  <a:ext uri="{FF2B5EF4-FFF2-40B4-BE49-F238E27FC236}">
                    <a16:creationId xmlns:a16="http://schemas.microsoft.com/office/drawing/2014/main" id="{8DF565A3-31D2-4E96-A058-87FAB13D0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82" y="5089195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22C9DC2-C582-4C2B-B47C-39C9E2D01072}"/>
                  </a:ext>
                </a:extLst>
              </p:cNvPr>
              <p:cNvSpPr txBox="1"/>
              <p:nvPr/>
            </p:nvSpPr>
            <p:spPr>
              <a:xfrm>
                <a:off x="5046449" y="504421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5" name="文字方塊 84">
                <a:extLst>
                  <a:ext uri="{FF2B5EF4-FFF2-40B4-BE49-F238E27FC236}">
                    <a16:creationId xmlns:a16="http://schemas.microsoft.com/office/drawing/2014/main" id="{922C9DC2-C582-4C2B-B47C-39C9E2D01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49" y="5044213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等腰三角形 85">
            <a:extLst>
              <a:ext uri="{FF2B5EF4-FFF2-40B4-BE49-F238E27FC236}">
                <a16:creationId xmlns:a16="http://schemas.microsoft.com/office/drawing/2014/main" id="{C487F337-C865-4B83-A978-E074AC32E745}"/>
              </a:ext>
            </a:extLst>
          </p:cNvPr>
          <p:cNvSpPr/>
          <p:nvPr/>
        </p:nvSpPr>
        <p:spPr>
          <a:xfrm>
            <a:off x="4365095" y="4037196"/>
            <a:ext cx="2002038" cy="826128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等腰三角形 86">
            <a:extLst>
              <a:ext uri="{FF2B5EF4-FFF2-40B4-BE49-F238E27FC236}">
                <a16:creationId xmlns:a16="http://schemas.microsoft.com/office/drawing/2014/main" id="{EBF20560-221D-4C89-8D92-E0651A6C2771}"/>
              </a:ext>
            </a:extLst>
          </p:cNvPr>
          <p:cNvSpPr/>
          <p:nvPr/>
        </p:nvSpPr>
        <p:spPr>
          <a:xfrm>
            <a:off x="5304535" y="4037196"/>
            <a:ext cx="2002038" cy="826128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等腰三角形 87">
            <a:extLst>
              <a:ext uri="{FF2B5EF4-FFF2-40B4-BE49-F238E27FC236}">
                <a16:creationId xmlns:a16="http://schemas.microsoft.com/office/drawing/2014/main" id="{243AB4C7-3B2F-4C1E-9D6F-B7A96C69F96D}"/>
              </a:ext>
            </a:extLst>
          </p:cNvPr>
          <p:cNvSpPr/>
          <p:nvPr/>
        </p:nvSpPr>
        <p:spPr>
          <a:xfrm>
            <a:off x="6312880" y="4023588"/>
            <a:ext cx="2002038" cy="826128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等腰三角形 88">
            <a:extLst>
              <a:ext uri="{FF2B5EF4-FFF2-40B4-BE49-F238E27FC236}">
                <a16:creationId xmlns:a16="http://schemas.microsoft.com/office/drawing/2014/main" id="{B9B18ABE-E4D3-4AF8-9DD3-B04120F80055}"/>
              </a:ext>
            </a:extLst>
          </p:cNvPr>
          <p:cNvSpPr/>
          <p:nvPr/>
        </p:nvSpPr>
        <p:spPr>
          <a:xfrm>
            <a:off x="7297869" y="4027954"/>
            <a:ext cx="2002038" cy="826128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0" name="橢圓 89">
            <a:extLst>
              <a:ext uri="{FF2B5EF4-FFF2-40B4-BE49-F238E27FC236}">
                <a16:creationId xmlns:a16="http://schemas.microsoft.com/office/drawing/2014/main" id="{CA21ED16-E543-47D4-8CEC-0D7E42BD4BD7}"/>
              </a:ext>
            </a:extLst>
          </p:cNvPr>
          <p:cNvSpPr/>
          <p:nvPr/>
        </p:nvSpPr>
        <p:spPr>
          <a:xfrm>
            <a:off x="5256864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15296372-BA5B-420F-915F-C68F4E3DA563}"/>
              </a:ext>
            </a:extLst>
          </p:cNvPr>
          <p:cNvSpPr/>
          <p:nvPr/>
        </p:nvSpPr>
        <p:spPr>
          <a:xfrm>
            <a:off x="6215554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橢圓 91">
            <a:extLst>
              <a:ext uri="{FF2B5EF4-FFF2-40B4-BE49-F238E27FC236}">
                <a16:creationId xmlns:a16="http://schemas.microsoft.com/office/drawing/2014/main" id="{20E28C93-E9E3-4147-9F31-E9CE11C0C208}"/>
              </a:ext>
            </a:extLst>
          </p:cNvPr>
          <p:cNvSpPr/>
          <p:nvPr/>
        </p:nvSpPr>
        <p:spPr>
          <a:xfrm>
            <a:off x="7224669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3" name="橢圓 92">
            <a:extLst>
              <a:ext uri="{FF2B5EF4-FFF2-40B4-BE49-F238E27FC236}">
                <a16:creationId xmlns:a16="http://schemas.microsoft.com/office/drawing/2014/main" id="{BE6553C2-8096-44AE-9C3E-AB14DDD458A6}"/>
              </a:ext>
            </a:extLst>
          </p:cNvPr>
          <p:cNvSpPr/>
          <p:nvPr/>
        </p:nvSpPr>
        <p:spPr>
          <a:xfrm>
            <a:off x="8210293" y="3742857"/>
            <a:ext cx="180000" cy="180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88657CB7-33EB-4A8E-BC32-9851E6487C32}"/>
              </a:ext>
            </a:extLst>
          </p:cNvPr>
          <p:cNvSpPr/>
          <p:nvPr/>
        </p:nvSpPr>
        <p:spPr>
          <a:xfrm>
            <a:off x="5256864" y="3463131"/>
            <a:ext cx="180000" cy="18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5" name="橢圓 94">
            <a:extLst>
              <a:ext uri="{FF2B5EF4-FFF2-40B4-BE49-F238E27FC236}">
                <a16:creationId xmlns:a16="http://schemas.microsoft.com/office/drawing/2014/main" id="{23D39421-71E4-41B5-B666-8542A584D880}"/>
              </a:ext>
            </a:extLst>
          </p:cNvPr>
          <p:cNvSpPr/>
          <p:nvPr/>
        </p:nvSpPr>
        <p:spPr>
          <a:xfrm>
            <a:off x="6215554" y="3463131"/>
            <a:ext cx="180000" cy="18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橢圓 95">
            <a:extLst>
              <a:ext uri="{FF2B5EF4-FFF2-40B4-BE49-F238E27FC236}">
                <a16:creationId xmlns:a16="http://schemas.microsoft.com/office/drawing/2014/main" id="{C46C5658-3517-4E7B-B09C-B6AF4A79171E}"/>
              </a:ext>
            </a:extLst>
          </p:cNvPr>
          <p:cNvSpPr/>
          <p:nvPr/>
        </p:nvSpPr>
        <p:spPr>
          <a:xfrm>
            <a:off x="7224669" y="3463131"/>
            <a:ext cx="180000" cy="18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7" name="橢圓 96">
            <a:extLst>
              <a:ext uri="{FF2B5EF4-FFF2-40B4-BE49-F238E27FC236}">
                <a16:creationId xmlns:a16="http://schemas.microsoft.com/office/drawing/2014/main" id="{430FA8C3-3B93-4CA7-9594-6AED53650A4D}"/>
              </a:ext>
            </a:extLst>
          </p:cNvPr>
          <p:cNvSpPr/>
          <p:nvPr/>
        </p:nvSpPr>
        <p:spPr>
          <a:xfrm>
            <a:off x="8210293" y="3463131"/>
            <a:ext cx="180000" cy="180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2" name="文字方塊 101">
            <a:extLst>
              <a:ext uri="{FF2B5EF4-FFF2-40B4-BE49-F238E27FC236}">
                <a16:creationId xmlns:a16="http://schemas.microsoft.com/office/drawing/2014/main" id="{3F89E1B4-35D2-4B47-AB34-EC9C23634CB2}"/>
              </a:ext>
            </a:extLst>
          </p:cNvPr>
          <p:cNvSpPr txBox="1"/>
          <p:nvPr/>
        </p:nvSpPr>
        <p:spPr>
          <a:xfrm>
            <a:off x="5332514" y="6128247"/>
            <a:ext cx="287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(CNN can parallel)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73D5984-22EC-4224-970D-48B623D68FEE}"/>
              </a:ext>
            </a:extLst>
          </p:cNvPr>
          <p:cNvSpPr txBox="1"/>
          <p:nvPr/>
        </p:nvSpPr>
        <p:spPr>
          <a:xfrm rot="5400000">
            <a:off x="5122663" y="2933550"/>
            <a:ext cx="61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……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BBD7B3B4-DB2E-4ADA-973B-8213ACF21B44}"/>
                  </a:ext>
                </a:extLst>
              </p:cNvPr>
              <p:cNvSpPr txBox="1"/>
              <p:nvPr/>
            </p:nvSpPr>
            <p:spPr>
              <a:xfrm>
                <a:off x="5046749" y="247157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8" name="文字方塊 97">
                <a:extLst>
                  <a:ext uri="{FF2B5EF4-FFF2-40B4-BE49-F238E27FC236}">
                    <a16:creationId xmlns:a16="http://schemas.microsoft.com/office/drawing/2014/main" id="{BBD7B3B4-DB2E-4ADA-973B-8213ACF21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749" y="2471573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35285BB8-298D-4672-80BD-574BFE665EE8}"/>
                  </a:ext>
                </a:extLst>
              </p:cNvPr>
              <p:cNvSpPr txBox="1"/>
              <p:nvPr/>
            </p:nvSpPr>
            <p:spPr>
              <a:xfrm>
                <a:off x="6009388" y="244948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1" name="文字方塊 100">
                <a:extLst>
                  <a:ext uri="{FF2B5EF4-FFF2-40B4-BE49-F238E27FC236}">
                    <a16:creationId xmlns:a16="http://schemas.microsoft.com/office/drawing/2014/main" id="{35285BB8-298D-4672-80BD-574BFE665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388" y="2449487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3FC37827-4B46-4217-9BE0-FB63EECBF63A}"/>
                  </a:ext>
                </a:extLst>
              </p:cNvPr>
              <p:cNvSpPr txBox="1"/>
              <p:nvPr/>
            </p:nvSpPr>
            <p:spPr>
              <a:xfrm>
                <a:off x="6994841" y="244948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3" name="文字方塊 102">
                <a:extLst>
                  <a:ext uri="{FF2B5EF4-FFF2-40B4-BE49-F238E27FC236}">
                    <a16:creationId xmlns:a16="http://schemas.microsoft.com/office/drawing/2014/main" id="{3FC37827-4B46-4217-9BE0-FB63EECBF6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841" y="2449487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2C065F05-B763-429C-99D0-A9B90A8A7C6F}"/>
                  </a:ext>
                </a:extLst>
              </p:cNvPr>
              <p:cNvSpPr txBox="1"/>
              <p:nvPr/>
            </p:nvSpPr>
            <p:spPr>
              <a:xfrm>
                <a:off x="7957337" y="244770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4" name="文字方塊 103">
                <a:extLst>
                  <a:ext uri="{FF2B5EF4-FFF2-40B4-BE49-F238E27FC236}">
                    <a16:creationId xmlns:a16="http://schemas.microsoft.com/office/drawing/2014/main" id="{2C065F05-B763-429C-99D0-A9B90A8A7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337" y="2447705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等腰三角形 104">
            <a:extLst>
              <a:ext uri="{FF2B5EF4-FFF2-40B4-BE49-F238E27FC236}">
                <a16:creationId xmlns:a16="http://schemas.microsoft.com/office/drawing/2014/main" id="{677B03E9-2247-4263-BD36-06BA93D7B7BA}"/>
              </a:ext>
            </a:extLst>
          </p:cNvPr>
          <p:cNvSpPr/>
          <p:nvPr/>
        </p:nvSpPr>
        <p:spPr>
          <a:xfrm>
            <a:off x="5308016" y="1545130"/>
            <a:ext cx="2002038" cy="826128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7594634D-6AA2-48A3-A72E-600716CAD40C}"/>
              </a:ext>
            </a:extLst>
          </p:cNvPr>
          <p:cNvSpPr txBox="1"/>
          <p:nvPr/>
        </p:nvSpPr>
        <p:spPr>
          <a:xfrm>
            <a:off x="4534030" y="401937"/>
            <a:ext cx="3981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Filters in higher layer can consider longer sequence </a:t>
            </a:r>
            <a:endParaRPr lang="zh-TW" altLang="en-US" sz="2800" dirty="0"/>
          </a:p>
        </p:txBody>
      </p:sp>
      <p:sp>
        <p:nvSpPr>
          <p:cNvPr id="99" name="文字方塊 98">
            <a:extLst>
              <a:ext uri="{FF2B5EF4-FFF2-40B4-BE49-F238E27FC236}">
                <a16:creationId xmlns:a16="http://schemas.microsoft.com/office/drawing/2014/main" id="{F0672C8F-6E67-4A08-BFCD-4A4A55CAD2C0}"/>
              </a:ext>
            </a:extLst>
          </p:cNvPr>
          <p:cNvSpPr txBox="1"/>
          <p:nvPr/>
        </p:nvSpPr>
        <p:spPr>
          <a:xfrm>
            <a:off x="4684935" y="5712414"/>
            <a:ext cx="4179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Using CNN to replace RNN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6" grpId="0" animBg="1"/>
      <p:bldP spid="77" grpId="0"/>
      <p:bldP spid="67" grpId="0" animBg="1"/>
      <p:bldP spid="75" grpId="0"/>
      <p:bldP spid="64" grpId="0" animBg="1"/>
      <p:bldP spid="65" grpId="0"/>
      <p:bldP spid="3" grpId="0" animBg="1"/>
      <p:bldP spid="86" grpId="0" animBg="1"/>
      <p:bldP spid="87" grpId="0" animBg="1"/>
      <p:bldP spid="88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102" grpId="0"/>
      <p:bldP spid="6" grpId="0"/>
      <p:bldP spid="98" grpId="0"/>
      <p:bldP spid="101" grpId="0"/>
      <p:bldP spid="103" grpId="0"/>
      <p:bldP spid="104" grpId="0"/>
      <p:bldP spid="105" grpId="0" animBg="1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3FB8C-984D-4963-B21F-E3CA415E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Self-Attention 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3E9250DF-67B9-43FE-BC69-D7093EC1DF49}"/>
              </a:ext>
            </a:extLst>
          </p:cNvPr>
          <p:cNvSpPr/>
          <p:nvPr/>
        </p:nvSpPr>
        <p:spPr>
          <a:xfrm>
            <a:off x="185889" y="3136855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061AA40-0C40-4145-B10C-584381E759A6}"/>
              </a:ext>
            </a:extLst>
          </p:cNvPr>
          <p:cNvSpPr/>
          <p:nvPr/>
        </p:nvSpPr>
        <p:spPr>
          <a:xfrm>
            <a:off x="538143" y="3537133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627B6D-685E-4479-BB18-DD62B8954325}"/>
              </a:ext>
            </a:extLst>
          </p:cNvPr>
          <p:cNvSpPr/>
          <p:nvPr/>
        </p:nvSpPr>
        <p:spPr>
          <a:xfrm>
            <a:off x="1497067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655EE695-B313-4655-B252-4909E63362D8}"/>
              </a:ext>
            </a:extLst>
          </p:cNvPr>
          <p:cNvCxnSpPr>
            <a:cxnSpLocks/>
          </p:cNvCxnSpPr>
          <p:nvPr/>
        </p:nvCxnSpPr>
        <p:spPr>
          <a:xfrm>
            <a:off x="1018109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D56C811B-907C-412A-A715-55C40C69B696}"/>
              </a:ext>
            </a:extLst>
          </p:cNvPr>
          <p:cNvCxnSpPr>
            <a:cxnSpLocks/>
          </p:cNvCxnSpPr>
          <p:nvPr/>
        </p:nvCxnSpPr>
        <p:spPr>
          <a:xfrm flipV="1">
            <a:off x="767451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05F51F48-A2FE-416A-8A40-32B02FA9966E}"/>
              </a:ext>
            </a:extLst>
          </p:cNvPr>
          <p:cNvSpPr/>
          <p:nvPr/>
        </p:nvSpPr>
        <p:spPr>
          <a:xfrm>
            <a:off x="2459478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E85643C-A117-47AA-9430-C9178A301A6B}"/>
              </a:ext>
            </a:extLst>
          </p:cNvPr>
          <p:cNvCxnSpPr>
            <a:cxnSpLocks/>
          </p:cNvCxnSpPr>
          <p:nvPr/>
        </p:nvCxnSpPr>
        <p:spPr>
          <a:xfrm>
            <a:off x="1980520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86277FD3-9D96-42EC-82C6-0780D0D801DE}"/>
              </a:ext>
            </a:extLst>
          </p:cNvPr>
          <p:cNvSpPr/>
          <p:nvPr/>
        </p:nvSpPr>
        <p:spPr>
          <a:xfrm>
            <a:off x="3444382" y="3537132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100A86E6-5EBF-4E99-97BD-D303D62AC394}"/>
              </a:ext>
            </a:extLst>
          </p:cNvPr>
          <p:cNvCxnSpPr>
            <a:cxnSpLocks/>
          </p:cNvCxnSpPr>
          <p:nvPr/>
        </p:nvCxnSpPr>
        <p:spPr>
          <a:xfrm>
            <a:off x="2965424" y="3901094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BAA3F77-A2E4-459D-98E0-1EC573BA3AB6}"/>
              </a:ext>
            </a:extLst>
          </p:cNvPr>
          <p:cNvCxnSpPr>
            <a:cxnSpLocks/>
          </p:cNvCxnSpPr>
          <p:nvPr/>
        </p:nvCxnSpPr>
        <p:spPr>
          <a:xfrm flipH="1">
            <a:off x="999051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FB9A8D87-C074-4138-B7F7-22EE40AE67A3}"/>
              </a:ext>
            </a:extLst>
          </p:cNvPr>
          <p:cNvCxnSpPr>
            <a:cxnSpLocks/>
          </p:cNvCxnSpPr>
          <p:nvPr/>
        </p:nvCxnSpPr>
        <p:spPr>
          <a:xfrm flipH="1">
            <a:off x="1961462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09EF0965-BCF1-48DB-A931-B370B5E98375}"/>
              </a:ext>
            </a:extLst>
          </p:cNvPr>
          <p:cNvCxnSpPr>
            <a:cxnSpLocks/>
          </p:cNvCxnSpPr>
          <p:nvPr/>
        </p:nvCxnSpPr>
        <p:spPr>
          <a:xfrm flipH="1">
            <a:off x="2946366" y="3783987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B113B38B-B195-4199-941D-EBBE178DC86B}"/>
              </a:ext>
            </a:extLst>
          </p:cNvPr>
          <p:cNvSpPr/>
          <p:nvPr/>
        </p:nvSpPr>
        <p:spPr>
          <a:xfrm>
            <a:off x="547576" y="495545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BC3CA3-1964-4507-B412-847DFE907D40}"/>
              </a:ext>
            </a:extLst>
          </p:cNvPr>
          <p:cNvSpPr/>
          <p:nvPr/>
        </p:nvSpPr>
        <p:spPr>
          <a:xfrm>
            <a:off x="1506500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5F84609-E44E-4094-B416-6B453341C8D7}"/>
              </a:ext>
            </a:extLst>
          </p:cNvPr>
          <p:cNvSpPr/>
          <p:nvPr/>
        </p:nvSpPr>
        <p:spPr>
          <a:xfrm>
            <a:off x="2468911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BA6A2A10-0D3C-4280-B698-334BD45EA664}"/>
              </a:ext>
            </a:extLst>
          </p:cNvPr>
          <p:cNvSpPr/>
          <p:nvPr/>
        </p:nvSpPr>
        <p:spPr>
          <a:xfrm>
            <a:off x="3453815" y="495545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7798F3A-C081-4CB3-9F2E-374D976ADC92}"/>
                  </a:ext>
                </a:extLst>
              </p:cNvPr>
              <p:cNvSpPr txBox="1"/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7798F3A-C081-4CB3-9F2E-374D976A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810" y="5042950"/>
                <a:ext cx="71516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E3CD3E3-901D-49C1-A459-29AF2B3F5FB2}"/>
                  </a:ext>
                </a:extLst>
              </p:cNvPr>
              <p:cNvSpPr txBox="1"/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E3CD3E3-901D-49C1-A459-29AF2B3F5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11" y="5050362"/>
                <a:ext cx="71516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165CE37-B6AC-4A14-BC12-7C2EEC81801B}"/>
                  </a:ext>
                </a:extLst>
              </p:cNvPr>
              <p:cNvSpPr txBox="1"/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1165CE37-B6AC-4A14-BC12-7C2EEC818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200" y="5069697"/>
                <a:ext cx="71516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29F31CE-5C54-408B-A93A-6174B055F120}"/>
                  </a:ext>
                </a:extLst>
              </p:cNvPr>
              <p:cNvSpPr txBox="1"/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729F31CE-5C54-408B-A93A-6174B055F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7" y="5024715"/>
                <a:ext cx="71516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>
            <a:extLst>
              <a:ext uri="{FF2B5EF4-FFF2-40B4-BE49-F238E27FC236}">
                <a16:creationId xmlns:a16="http://schemas.microsoft.com/office/drawing/2014/main" id="{A553CA31-ADC6-425C-9409-9C672582BA47}"/>
              </a:ext>
            </a:extLst>
          </p:cNvPr>
          <p:cNvSpPr/>
          <p:nvPr/>
        </p:nvSpPr>
        <p:spPr>
          <a:xfrm>
            <a:off x="546629" y="2193266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BA2E584-D8E6-450E-8D69-AA2E9C347FEB}"/>
              </a:ext>
            </a:extLst>
          </p:cNvPr>
          <p:cNvSpPr/>
          <p:nvPr/>
        </p:nvSpPr>
        <p:spPr>
          <a:xfrm>
            <a:off x="1505553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3C2A8DD-F3DD-4392-9611-2BC349BF92DC}"/>
              </a:ext>
            </a:extLst>
          </p:cNvPr>
          <p:cNvSpPr/>
          <p:nvPr/>
        </p:nvSpPr>
        <p:spPr>
          <a:xfrm>
            <a:off x="2467964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53F3093-E03A-4604-85A7-4447BB6DAEDF}"/>
              </a:ext>
            </a:extLst>
          </p:cNvPr>
          <p:cNvSpPr/>
          <p:nvPr/>
        </p:nvSpPr>
        <p:spPr>
          <a:xfrm>
            <a:off x="3452868" y="2193265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9DA9D49-8AF4-42E6-ACAA-7BBA36A6D27D}"/>
                  </a:ext>
                </a:extLst>
              </p:cNvPr>
              <p:cNvSpPr txBox="1"/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79DA9D49-8AF4-42E6-ACAA-7BBA36A6D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7863" y="2280760"/>
                <a:ext cx="715161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C2F8E26-D94E-4BC5-9453-1FAA7854E1F2}"/>
                  </a:ext>
                </a:extLst>
              </p:cNvPr>
              <p:cNvSpPr txBox="1"/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EC2F8E26-D94E-4BC5-9453-1FAA7854E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664" y="2288172"/>
                <a:ext cx="715161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A5BC32B7-7EE3-497C-8A3D-54EB5749023D}"/>
                  </a:ext>
                </a:extLst>
              </p:cNvPr>
              <p:cNvSpPr txBox="1"/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A5BC32B7-7EE3-497C-8A3D-54EB574902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253" y="2307507"/>
                <a:ext cx="715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3BF01C0-B9A9-4CCA-896C-5631C46341DC}"/>
                  </a:ext>
                </a:extLst>
              </p:cNvPr>
              <p:cNvSpPr txBox="1"/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53BF01C0-B9A9-4CCA-896C-5631C4634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20" y="2262525"/>
                <a:ext cx="715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DC7AC7D7-89F2-46CA-B4F9-AB4D3EA49C89}"/>
              </a:ext>
            </a:extLst>
          </p:cNvPr>
          <p:cNvCxnSpPr>
            <a:cxnSpLocks/>
          </p:cNvCxnSpPr>
          <p:nvPr/>
        </p:nvCxnSpPr>
        <p:spPr>
          <a:xfrm flipV="1">
            <a:off x="1728373" y="4171458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304B5307-2234-4C15-A98C-BA456928E789}"/>
              </a:ext>
            </a:extLst>
          </p:cNvPr>
          <p:cNvCxnSpPr>
            <a:cxnSpLocks/>
          </p:cNvCxnSpPr>
          <p:nvPr/>
        </p:nvCxnSpPr>
        <p:spPr>
          <a:xfrm flipV="1">
            <a:off x="2698921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3074E429-1F99-49D8-B023-78E1187546DA}"/>
              </a:ext>
            </a:extLst>
          </p:cNvPr>
          <p:cNvCxnSpPr>
            <a:cxnSpLocks/>
          </p:cNvCxnSpPr>
          <p:nvPr/>
        </p:nvCxnSpPr>
        <p:spPr>
          <a:xfrm flipV="1">
            <a:off x="3688719" y="4152571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C11657EA-C480-4EAF-AF72-0A1DE9FFCCF0}"/>
              </a:ext>
            </a:extLst>
          </p:cNvPr>
          <p:cNvCxnSpPr>
            <a:cxnSpLocks/>
          </p:cNvCxnSpPr>
          <p:nvPr/>
        </p:nvCxnSpPr>
        <p:spPr>
          <a:xfrm flipV="1">
            <a:off x="766684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>
            <a:extLst>
              <a:ext uri="{FF2B5EF4-FFF2-40B4-BE49-F238E27FC236}">
                <a16:creationId xmlns:a16="http://schemas.microsoft.com/office/drawing/2014/main" id="{6AF62B0E-02BD-4444-8AD8-CAC8B31F46B9}"/>
              </a:ext>
            </a:extLst>
          </p:cNvPr>
          <p:cNvCxnSpPr>
            <a:cxnSpLocks/>
          </p:cNvCxnSpPr>
          <p:nvPr/>
        </p:nvCxnSpPr>
        <p:spPr>
          <a:xfrm flipV="1">
            <a:off x="1727606" y="277202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3114DFAC-A5F9-4615-8396-BC2652A2DC71}"/>
              </a:ext>
            </a:extLst>
          </p:cNvPr>
          <p:cNvCxnSpPr>
            <a:cxnSpLocks/>
          </p:cNvCxnSpPr>
          <p:nvPr/>
        </p:nvCxnSpPr>
        <p:spPr>
          <a:xfrm flipV="1">
            <a:off x="2698154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>
            <a:extLst>
              <a:ext uri="{FF2B5EF4-FFF2-40B4-BE49-F238E27FC236}">
                <a16:creationId xmlns:a16="http://schemas.microsoft.com/office/drawing/2014/main" id="{7DA5EA57-D293-4081-B3A2-F983068D78A7}"/>
              </a:ext>
            </a:extLst>
          </p:cNvPr>
          <p:cNvCxnSpPr>
            <a:cxnSpLocks/>
          </p:cNvCxnSpPr>
          <p:nvPr/>
        </p:nvCxnSpPr>
        <p:spPr>
          <a:xfrm flipV="1">
            <a:off x="3687952" y="2753135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9F736651-E9B1-46BC-959C-5A32390C4DEB}"/>
              </a:ext>
            </a:extLst>
          </p:cNvPr>
          <p:cNvSpPr/>
          <p:nvPr/>
        </p:nvSpPr>
        <p:spPr>
          <a:xfrm>
            <a:off x="4907818" y="3156966"/>
            <a:ext cx="4013735" cy="148825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F59FF4D-7EFB-49B6-95A3-22097B276BA5}"/>
              </a:ext>
            </a:extLst>
          </p:cNvPr>
          <p:cNvSpPr/>
          <p:nvPr/>
        </p:nvSpPr>
        <p:spPr>
          <a:xfrm>
            <a:off x="5260072" y="3557244"/>
            <a:ext cx="461666" cy="6058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370781D-FA38-4728-8730-26EBB4EE7238}"/>
              </a:ext>
            </a:extLst>
          </p:cNvPr>
          <p:cNvSpPr/>
          <p:nvPr/>
        </p:nvSpPr>
        <p:spPr>
          <a:xfrm>
            <a:off x="6218996" y="35572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2" name="直線單箭頭接點 41">
            <a:extLst>
              <a:ext uri="{FF2B5EF4-FFF2-40B4-BE49-F238E27FC236}">
                <a16:creationId xmlns:a16="http://schemas.microsoft.com/office/drawing/2014/main" id="{31C629A7-8CD5-4F6A-AFD1-61D5AD391DAB}"/>
              </a:ext>
            </a:extLst>
          </p:cNvPr>
          <p:cNvCxnSpPr>
            <a:cxnSpLocks/>
          </p:cNvCxnSpPr>
          <p:nvPr/>
        </p:nvCxnSpPr>
        <p:spPr>
          <a:xfrm>
            <a:off x="5740038" y="39212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CE841926-C92A-4C84-80BF-B311832136F0}"/>
              </a:ext>
            </a:extLst>
          </p:cNvPr>
          <p:cNvCxnSpPr>
            <a:cxnSpLocks/>
          </p:cNvCxnSpPr>
          <p:nvPr/>
        </p:nvCxnSpPr>
        <p:spPr>
          <a:xfrm flipV="1">
            <a:off x="5489380" y="419156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>
            <a:extLst>
              <a:ext uri="{FF2B5EF4-FFF2-40B4-BE49-F238E27FC236}">
                <a16:creationId xmlns:a16="http://schemas.microsoft.com/office/drawing/2014/main" id="{7BEF9086-365D-48CD-AA2F-B92804C00DF3}"/>
              </a:ext>
            </a:extLst>
          </p:cNvPr>
          <p:cNvSpPr/>
          <p:nvPr/>
        </p:nvSpPr>
        <p:spPr>
          <a:xfrm>
            <a:off x="7181407" y="35572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656C46DD-2D5B-4CF0-B5B2-82812F6F7C8E}"/>
              </a:ext>
            </a:extLst>
          </p:cNvPr>
          <p:cNvCxnSpPr>
            <a:cxnSpLocks/>
          </p:cNvCxnSpPr>
          <p:nvPr/>
        </p:nvCxnSpPr>
        <p:spPr>
          <a:xfrm>
            <a:off x="6702449" y="39212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>
            <a:extLst>
              <a:ext uri="{FF2B5EF4-FFF2-40B4-BE49-F238E27FC236}">
                <a16:creationId xmlns:a16="http://schemas.microsoft.com/office/drawing/2014/main" id="{11CD8A1F-3813-4578-9760-6B2224F856B7}"/>
              </a:ext>
            </a:extLst>
          </p:cNvPr>
          <p:cNvSpPr/>
          <p:nvPr/>
        </p:nvSpPr>
        <p:spPr>
          <a:xfrm>
            <a:off x="8166311" y="3557243"/>
            <a:ext cx="465153" cy="6058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12569C65-C3BF-4CC6-BF4D-27E338F3DCAF}"/>
              </a:ext>
            </a:extLst>
          </p:cNvPr>
          <p:cNvCxnSpPr>
            <a:cxnSpLocks/>
          </p:cNvCxnSpPr>
          <p:nvPr/>
        </p:nvCxnSpPr>
        <p:spPr>
          <a:xfrm>
            <a:off x="7687353" y="3921205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單箭頭接點 47">
            <a:extLst>
              <a:ext uri="{FF2B5EF4-FFF2-40B4-BE49-F238E27FC236}">
                <a16:creationId xmlns:a16="http://schemas.microsoft.com/office/drawing/2014/main" id="{3E00812C-CDD4-4CB1-86BF-C653B3A3F1E3}"/>
              </a:ext>
            </a:extLst>
          </p:cNvPr>
          <p:cNvCxnSpPr>
            <a:cxnSpLocks/>
          </p:cNvCxnSpPr>
          <p:nvPr/>
        </p:nvCxnSpPr>
        <p:spPr>
          <a:xfrm flipH="1">
            <a:off x="5720980" y="38040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>
            <a:extLst>
              <a:ext uri="{FF2B5EF4-FFF2-40B4-BE49-F238E27FC236}">
                <a16:creationId xmlns:a16="http://schemas.microsoft.com/office/drawing/2014/main" id="{5F5DDCF2-C614-4947-AB47-8C88004A779D}"/>
              </a:ext>
            </a:extLst>
          </p:cNvPr>
          <p:cNvCxnSpPr>
            <a:cxnSpLocks/>
          </p:cNvCxnSpPr>
          <p:nvPr/>
        </p:nvCxnSpPr>
        <p:spPr>
          <a:xfrm flipH="1">
            <a:off x="6683391" y="38040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DC22E9F0-72C1-4195-8FD5-CEC081C2A3ED}"/>
              </a:ext>
            </a:extLst>
          </p:cNvPr>
          <p:cNvCxnSpPr>
            <a:cxnSpLocks/>
          </p:cNvCxnSpPr>
          <p:nvPr/>
        </p:nvCxnSpPr>
        <p:spPr>
          <a:xfrm flipH="1">
            <a:off x="7668295" y="3804098"/>
            <a:ext cx="47895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>
            <a:extLst>
              <a:ext uri="{FF2B5EF4-FFF2-40B4-BE49-F238E27FC236}">
                <a16:creationId xmlns:a16="http://schemas.microsoft.com/office/drawing/2014/main" id="{64D44098-CF99-4C60-8499-6E50940965A1}"/>
              </a:ext>
            </a:extLst>
          </p:cNvPr>
          <p:cNvSpPr/>
          <p:nvPr/>
        </p:nvSpPr>
        <p:spPr>
          <a:xfrm>
            <a:off x="5269505" y="497556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AF9D9A3-5923-49DC-ADB2-8756E0D897D5}"/>
              </a:ext>
            </a:extLst>
          </p:cNvPr>
          <p:cNvSpPr/>
          <p:nvPr/>
        </p:nvSpPr>
        <p:spPr>
          <a:xfrm>
            <a:off x="6228429" y="49755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EAFBE680-298A-451E-AD54-5AA855F5B059}"/>
              </a:ext>
            </a:extLst>
          </p:cNvPr>
          <p:cNvSpPr/>
          <p:nvPr/>
        </p:nvSpPr>
        <p:spPr>
          <a:xfrm>
            <a:off x="7190840" y="49755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7BACEB32-5866-4F46-97ED-E08C6EBF36F5}"/>
              </a:ext>
            </a:extLst>
          </p:cNvPr>
          <p:cNvSpPr/>
          <p:nvPr/>
        </p:nvSpPr>
        <p:spPr>
          <a:xfrm>
            <a:off x="8175744" y="497556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D9E2BFE-B4FB-4ED7-94C4-7F4494BC37AC}"/>
                  </a:ext>
                </a:extLst>
              </p:cNvPr>
              <p:cNvSpPr txBox="1"/>
              <p:nvPr/>
            </p:nvSpPr>
            <p:spPr>
              <a:xfrm>
                <a:off x="8050739" y="506306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5" name="文字方塊 54">
                <a:extLst>
                  <a:ext uri="{FF2B5EF4-FFF2-40B4-BE49-F238E27FC236}">
                    <a16:creationId xmlns:a16="http://schemas.microsoft.com/office/drawing/2014/main" id="{4D9E2BFE-B4FB-4ED7-94C4-7F4494BC3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39" y="5063061"/>
                <a:ext cx="71516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F41038C-4284-4C04-B945-7C05FD2960C0}"/>
                  </a:ext>
                </a:extLst>
              </p:cNvPr>
              <p:cNvSpPr txBox="1"/>
              <p:nvPr/>
            </p:nvSpPr>
            <p:spPr>
              <a:xfrm>
                <a:off x="7074540" y="507047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6" name="文字方塊 55">
                <a:extLst>
                  <a:ext uri="{FF2B5EF4-FFF2-40B4-BE49-F238E27FC236}">
                    <a16:creationId xmlns:a16="http://schemas.microsoft.com/office/drawing/2014/main" id="{8F41038C-4284-4C04-B945-7C05FD296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540" y="5070473"/>
                <a:ext cx="71516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BC5E86D-6A8B-426D-AEB4-F5E0DEAE6BF1}"/>
                  </a:ext>
                </a:extLst>
              </p:cNvPr>
              <p:cNvSpPr txBox="1"/>
              <p:nvPr/>
            </p:nvSpPr>
            <p:spPr>
              <a:xfrm>
                <a:off x="6112129" y="508980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7" name="文字方塊 56">
                <a:extLst>
                  <a:ext uri="{FF2B5EF4-FFF2-40B4-BE49-F238E27FC236}">
                    <a16:creationId xmlns:a16="http://schemas.microsoft.com/office/drawing/2014/main" id="{3BC5E86D-6A8B-426D-AEB4-F5E0DEAE6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2129" y="5089808"/>
                <a:ext cx="71516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6BA34E-2E98-4F04-BE2C-14D785D33E6A}"/>
                  </a:ext>
                </a:extLst>
              </p:cNvPr>
              <p:cNvSpPr txBox="1"/>
              <p:nvPr/>
            </p:nvSpPr>
            <p:spPr>
              <a:xfrm>
                <a:off x="5171996" y="504482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8" name="文字方塊 57">
                <a:extLst>
                  <a:ext uri="{FF2B5EF4-FFF2-40B4-BE49-F238E27FC236}">
                    <a16:creationId xmlns:a16="http://schemas.microsoft.com/office/drawing/2014/main" id="{1D6BA34E-2E98-4F04-BE2C-14D785D33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96" y="5044826"/>
                <a:ext cx="71516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矩形 58">
            <a:extLst>
              <a:ext uri="{FF2B5EF4-FFF2-40B4-BE49-F238E27FC236}">
                <a16:creationId xmlns:a16="http://schemas.microsoft.com/office/drawing/2014/main" id="{CBFA2BB8-E48F-41EF-A588-EB14716FDD13}"/>
              </a:ext>
            </a:extLst>
          </p:cNvPr>
          <p:cNvSpPr/>
          <p:nvPr/>
        </p:nvSpPr>
        <p:spPr>
          <a:xfrm>
            <a:off x="5268558" y="2213377"/>
            <a:ext cx="461666" cy="6058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3A9B84DB-7FE1-4655-8711-0B410306FAF1}"/>
              </a:ext>
            </a:extLst>
          </p:cNvPr>
          <p:cNvSpPr/>
          <p:nvPr/>
        </p:nvSpPr>
        <p:spPr>
          <a:xfrm>
            <a:off x="6227482" y="22133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9F2E0EDD-28ED-4601-B5C7-154D5C401327}"/>
              </a:ext>
            </a:extLst>
          </p:cNvPr>
          <p:cNvSpPr/>
          <p:nvPr/>
        </p:nvSpPr>
        <p:spPr>
          <a:xfrm>
            <a:off x="7189893" y="22133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DD761F2E-82F7-4581-859D-DF26CA5A541B}"/>
              </a:ext>
            </a:extLst>
          </p:cNvPr>
          <p:cNvSpPr/>
          <p:nvPr/>
        </p:nvSpPr>
        <p:spPr>
          <a:xfrm>
            <a:off x="8174797" y="2213376"/>
            <a:ext cx="465153" cy="6058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E7CD02C-CDB6-481F-A5D5-0FA8494C6E0B}"/>
                  </a:ext>
                </a:extLst>
              </p:cNvPr>
              <p:cNvSpPr txBox="1"/>
              <p:nvPr/>
            </p:nvSpPr>
            <p:spPr>
              <a:xfrm>
                <a:off x="8049792" y="2300871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3" name="文字方塊 62">
                <a:extLst>
                  <a:ext uri="{FF2B5EF4-FFF2-40B4-BE49-F238E27FC236}">
                    <a16:creationId xmlns:a16="http://schemas.microsoft.com/office/drawing/2014/main" id="{3E7CD02C-CDB6-481F-A5D5-0FA8494C6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92" y="2300871"/>
                <a:ext cx="71516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4365F7DC-5645-4450-872E-1C76A344D063}"/>
                  </a:ext>
                </a:extLst>
              </p:cNvPr>
              <p:cNvSpPr txBox="1"/>
              <p:nvPr/>
            </p:nvSpPr>
            <p:spPr>
              <a:xfrm>
                <a:off x="7073593" y="2308283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4" name="文字方塊 63">
                <a:extLst>
                  <a:ext uri="{FF2B5EF4-FFF2-40B4-BE49-F238E27FC236}">
                    <a16:creationId xmlns:a16="http://schemas.microsoft.com/office/drawing/2014/main" id="{4365F7DC-5645-4450-872E-1C76A344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93" y="2308283"/>
                <a:ext cx="71516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1606BE7-3AB2-4DEE-9455-4CB2EAD4024D}"/>
                  </a:ext>
                </a:extLst>
              </p:cNvPr>
              <p:cNvSpPr txBox="1"/>
              <p:nvPr/>
            </p:nvSpPr>
            <p:spPr>
              <a:xfrm>
                <a:off x="6111182" y="2327618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5" name="文字方塊 64">
                <a:extLst>
                  <a:ext uri="{FF2B5EF4-FFF2-40B4-BE49-F238E27FC236}">
                    <a16:creationId xmlns:a16="http://schemas.microsoft.com/office/drawing/2014/main" id="{E1606BE7-3AB2-4DEE-9455-4CB2EAD4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182" y="2327618"/>
                <a:ext cx="715161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7F4D547-6819-4E5B-972F-81C75F2D3DF9}"/>
                  </a:ext>
                </a:extLst>
              </p:cNvPr>
              <p:cNvSpPr txBox="1"/>
              <p:nvPr/>
            </p:nvSpPr>
            <p:spPr>
              <a:xfrm>
                <a:off x="5171049" y="2282636"/>
                <a:ext cx="715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6" name="文字方塊 65">
                <a:extLst>
                  <a:ext uri="{FF2B5EF4-FFF2-40B4-BE49-F238E27FC236}">
                    <a16:creationId xmlns:a16="http://schemas.microsoft.com/office/drawing/2014/main" id="{C7F4D547-6819-4E5B-972F-81C75F2D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049" y="2282636"/>
                <a:ext cx="71516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線單箭頭接點 66">
            <a:extLst>
              <a:ext uri="{FF2B5EF4-FFF2-40B4-BE49-F238E27FC236}">
                <a16:creationId xmlns:a16="http://schemas.microsoft.com/office/drawing/2014/main" id="{1C347FA4-4C72-4398-95DC-602912FEBD80}"/>
              </a:ext>
            </a:extLst>
          </p:cNvPr>
          <p:cNvCxnSpPr>
            <a:cxnSpLocks/>
          </p:cNvCxnSpPr>
          <p:nvPr/>
        </p:nvCxnSpPr>
        <p:spPr>
          <a:xfrm flipV="1">
            <a:off x="6450302" y="4191569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單箭頭接點 67">
            <a:extLst>
              <a:ext uri="{FF2B5EF4-FFF2-40B4-BE49-F238E27FC236}">
                <a16:creationId xmlns:a16="http://schemas.microsoft.com/office/drawing/2014/main" id="{8F29A437-AE3F-47E3-A5FD-13ADC902C51B}"/>
              </a:ext>
            </a:extLst>
          </p:cNvPr>
          <p:cNvCxnSpPr>
            <a:cxnSpLocks/>
          </p:cNvCxnSpPr>
          <p:nvPr/>
        </p:nvCxnSpPr>
        <p:spPr>
          <a:xfrm flipV="1">
            <a:off x="7420850" y="417268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單箭頭接點 68">
            <a:extLst>
              <a:ext uri="{FF2B5EF4-FFF2-40B4-BE49-F238E27FC236}">
                <a16:creationId xmlns:a16="http://schemas.microsoft.com/office/drawing/2014/main" id="{5184F9FD-CA91-4677-8AD9-C719F1F5BF79}"/>
              </a:ext>
            </a:extLst>
          </p:cNvPr>
          <p:cNvCxnSpPr>
            <a:cxnSpLocks/>
          </p:cNvCxnSpPr>
          <p:nvPr/>
        </p:nvCxnSpPr>
        <p:spPr>
          <a:xfrm flipV="1">
            <a:off x="8410648" y="4172682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單箭頭接點 69">
            <a:extLst>
              <a:ext uri="{FF2B5EF4-FFF2-40B4-BE49-F238E27FC236}">
                <a16:creationId xmlns:a16="http://schemas.microsoft.com/office/drawing/2014/main" id="{44038E91-D3D0-4CA3-8CAF-15DBD71F469B}"/>
              </a:ext>
            </a:extLst>
          </p:cNvPr>
          <p:cNvCxnSpPr>
            <a:cxnSpLocks/>
          </p:cNvCxnSpPr>
          <p:nvPr/>
        </p:nvCxnSpPr>
        <p:spPr>
          <a:xfrm flipV="1">
            <a:off x="5488613" y="279213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單箭頭接點 70">
            <a:extLst>
              <a:ext uri="{FF2B5EF4-FFF2-40B4-BE49-F238E27FC236}">
                <a16:creationId xmlns:a16="http://schemas.microsoft.com/office/drawing/2014/main" id="{58913494-B3A7-4E4C-B84B-B41B0CFA17A6}"/>
              </a:ext>
            </a:extLst>
          </p:cNvPr>
          <p:cNvCxnSpPr>
            <a:cxnSpLocks/>
          </p:cNvCxnSpPr>
          <p:nvPr/>
        </p:nvCxnSpPr>
        <p:spPr>
          <a:xfrm flipV="1">
            <a:off x="6449535" y="2792133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單箭頭接點 71">
            <a:extLst>
              <a:ext uri="{FF2B5EF4-FFF2-40B4-BE49-F238E27FC236}">
                <a16:creationId xmlns:a16="http://schemas.microsoft.com/office/drawing/2014/main" id="{FBE1E5BA-7757-4C81-9B0C-2B987CDE3D7C}"/>
              </a:ext>
            </a:extLst>
          </p:cNvPr>
          <p:cNvCxnSpPr>
            <a:cxnSpLocks/>
          </p:cNvCxnSpPr>
          <p:nvPr/>
        </p:nvCxnSpPr>
        <p:spPr>
          <a:xfrm flipV="1">
            <a:off x="7420083" y="277324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單箭頭接點 72">
            <a:extLst>
              <a:ext uri="{FF2B5EF4-FFF2-40B4-BE49-F238E27FC236}">
                <a16:creationId xmlns:a16="http://schemas.microsoft.com/office/drawing/2014/main" id="{B5327B07-DCD3-4A31-9960-6986B0037D06}"/>
              </a:ext>
            </a:extLst>
          </p:cNvPr>
          <p:cNvCxnSpPr>
            <a:cxnSpLocks/>
          </p:cNvCxnSpPr>
          <p:nvPr/>
        </p:nvCxnSpPr>
        <p:spPr>
          <a:xfrm flipV="1">
            <a:off x="8409881" y="2773246"/>
            <a:ext cx="0" cy="7839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矩形: 圓角 73">
            <a:extLst>
              <a:ext uri="{FF2B5EF4-FFF2-40B4-BE49-F238E27FC236}">
                <a16:creationId xmlns:a16="http://schemas.microsoft.com/office/drawing/2014/main" id="{2054C5E2-45B4-4A42-9764-46C1A6E291AF}"/>
              </a:ext>
            </a:extLst>
          </p:cNvPr>
          <p:cNvSpPr/>
          <p:nvPr/>
        </p:nvSpPr>
        <p:spPr>
          <a:xfrm>
            <a:off x="4899332" y="3141380"/>
            <a:ext cx="4022221" cy="1503841"/>
          </a:xfrm>
          <a:prstGeom prst="roundRect">
            <a:avLst/>
          </a:prstGeom>
          <a:blipFill>
            <a:blip r:embed="rId18"/>
            <a:tile tx="0" ty="0" sx="100000" sy="100000" flip="none" algn="tl"/>
          </a:blip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Self-Attention Layer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E723CDE1-DEC2-4ADA-ABFE-0C537CDF3821}"/>
                  </a:ext>
                </a:extLst>
              </p:cNvPr>
              <p:cNvSpPr txBox="1"/>
              <p:nvPr/>
            </p:nvSpPr>
            <p:spPr>
              <a:xfrm>
                <a:off x="4899332" y="995122"/>
                <a:ext cx="496807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zh-TW" alt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400" dirty="0"/>
                  <a:t>can be parallelly computed.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文字方塊 74">
                <a:extLst>
                  <a:ext uri="{FF2B5EF4-FFF2-40B4-BE49-F238E27FC236}">
                    <a16:creationId xmlns:a16="http://schemas.microsoft.com/office/drawing/2014/main" id="{E723CDE1-DEC2-4ADA-ABFE-0C537CDF38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332" y="995122"/>
                <a:ext cx="4968071" cy="830997"/>
              </a:xfrm>
              <a:prstGeom prst="rect">
                <a:avLst/>
              </a:prstGeom>
              <a:blipFill>
                <a:blip r:embed="rId19"/>
                <a:stretch>
                  <a:fillRect l="-1963" t="-5839" b="-153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363209A9-835C-4194-8C1F-C920EF5DCB53}"/>
                  </a:ext>
                </a:extLst>
              </p:cNvPr>
              <p:cNvSpPr txBox="1"/>
              <p:nvPr/>
            </p:nvSpPr>
            <p:spPr>
              <a:xfrm>
                <a:off x="4928681" y="123687"/>
                <a:ext cx="4204604" cy="842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</a:rPr>
                  <a:t> is obtained based on the whole input sequence.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文字方塊 75">
                <a:extLst>
                  <a:ext uri="{FF2B5EF4-FFF2-40B4-BE49-F238E27FC236}">
                    <a16:creationId xmlns:a16="http://schemas.microsoft.com/office/drawing/2014/main" id="{363209A9-835C-4194-8C1F-C920EF5DC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8681" y="123687"/>
                <a:ext cx="4204604" cy="842923"/>
              </a:xfrm>
              <a:prstGeom prst="rect">
                <a:avLst/>
              </a:prstGeom>
              <a:blipFill>
                <a:blip r:embed="rId20"/>
                <a:stretch>
                  <a:fillRect l="-2322" t="-4317" b="-151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A30B8CAB-BDDD-4F57-A14B-BAD8F836ECE4}"/>
              </a:ext>
            </a:extLst>
          </p:cNvPr>
          <p:cNvSpPr/>
          <p:nvPr/>
        </p:nvSpPr>
        <p:spPr>
          <a:xfrm>
            <a:off x="4316459" y="3603430"/>
            <a:ext cx="497257" cy="6355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文字方塊 77">
            <a:extLst>
              <a:ext uri="{FF2B5EF4-FFF2-40B4-BE49-F238E27FC236}">
                <a16:creationId xmlns:a16="http://schemas.microsoft.com/office/drawing/2014/main" id="{5AF0002F-C2F5-4895-9EC4-FAAF2FD34829}"/>
              </a:ext>
            </a:extLst>
          </p:cNvPr>
          <p:cNvSpPr txBox="1"/>
          <p:nvPr/>
        </p:nvSpPr>
        <p:spPr>
          <a:xfrm>
            <a:off x="185889" y="5701560"/>
            <a:ext cx="8971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You can try to replace any thing that has been done by RNN with self-attention.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173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938</Words>
  <Application>Microsoft Office PowerPoint</Application>
  <PresentationFormat>全屏显示(4:3)</PresentationFormat>
  <Paragraphs>725</Paragraphs>
  <Slides>36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微軟正黑體</vt:lpstr>
      <vt:lpstr>新細明體</vt:lpstr>
      <vt:lpstr>Roboto</vt:lpstr>
      <vt:lpstr>等线</vt:lpstr>
      <vt:lpstr>等线 Light</vt:lpstr>
      <vt:lpstr>Arial</vt:lpstr>
      <vt:lpstr>Calibri</vt:lpstr>
      <vt:lpstr>Calibri Light</vt:lpstr>
      <vt:lpstr>Cambria Math</vt:lpstr>
      <vt:lpstr>Office 佈景主題</vt:lpstr>
      <vt:lpstr>Transformer</vt:lpstr>
      <vt:lpstr>Transformer </vt:lpstr>
      <vt:lpstr>Word Embedding</vt:lpstr>
      <vt:lpstr>Word Embedding</vt:lpstr>
      <vt:lpstr>Word Embedding</vt:lpstr>
      <vt:lpstr>RNN</vt:lpstr>
      <vt:lpstr>Sequence</vt:lpstr>
      <vt:lpstr>Sequence </vt:lpstr>
      <vt:lpstr>Self-Attention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Positional Encoding </vt:lpstr>
      <vt:lpstr>Positional Encoding </vt:lpstr>
      <vt:lpstr>PowerPoint 演示文稿</vt:lpstr>
      <vt:lpstr>Seq2seq with Attention</vt:lpstr>
      <vt:lpstr>PowerPoint 演示文稿</vt:lpstr>
      <vt:lpstr>PowerPoint 演示文稿</vt:lpstr>
      <vt:lpstr>Attention Visualization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Transformer &amp; BERT</dc:title>
  <dc:creator>Hung-yi Lee</dc:creator>
  <cp:lastModifiedBy>徐权峰</cp:lastModifiedBy>
  <cp:revision>142</cp:revision>
  <dcterms:created xsi:type="dcterms:W3CDTF">2019-05-25T09:32:42Z</dcterms:created>
  <dcterms:modified xsi:type="dcterms:W3CDTF">2022-05-24T15:00:09Z</dcterms:modified>
</cp:coreProperties>
</file>